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512" r:id="rId2"/>
    <p:sldId id="443" r:id="rId3"/>
    <p:sldId id="444" r:id="rId4"/>
    <p:sldId id="532" r:id="rId5"/>
    <p:sldId id="533" r:id="rId6"/>
    <p:sldId id="534" r:id="rId7"/>
    <p:sldId id="575" r:id="rId8"/>
    <p:sldId id="576" r:id="rId9"/>
    <p:sldId id="577" r:id="rId10"/>
    <p:sldId id="578" r:id="rId11"/>
    <p:sldId id="579" r:id="rId12"/>
    <p:sldId id="452" r:id="rId13"/>
    <p:sldId id="580" r:id="rId14"/>
    <p:sldId id="581" r:id="rId15"/>
    <p:sldId id="582" r:id="rId16"/>
    <p:sldId id="583" r:id="rId17"/>
    <p:sldId id="584" r:id="rId18"/>
    <p:sldId id="585" r:id="rId19"/>
    <p:sldId id="481" r:id="rId20"/>
    <p:sldId id="454" r:id="rId21"/>
    <p:sldId id="586" r:id="rId22"/>
    <p:sldId id="531" r:id="rId23"/>
    <p:sldId id="529" r:id="rId24"/>
    <p:sldId id="530" r:id="rId25"/>
    <p:sldId id="257" r:id="rId26"/>
    <p:sldId id="258" r:id="rId27"/>
    <p:sldId id="259" r:id="rId28"/>
    <p:sldId id="260" r:id="rId29"/>
    <p:sldId id="527" r:id="rId30"/>
    <p:sldId id="482" r:id="rId31"/>
    <p:sldId id="468" r:id="rId32"/>
    <p:sldId id="568" r:id="rId33"/>
    <p:sldId id="569" r:id="rId34"/>
    <p:sldId id="572" r:id="rId35"/>
    <p:sldId id="483" r:id="rId36"/>
    <p:sldId id="573" r:id="rId37"/>
    <p:sldId id="574" r:id="rId38"/>
    <p:sldId id="518" r:id="rId39"/>
  </p:sldIdLst>
  <p:sldSz cx="9144000" cy="5143500" type="screen16x9"/>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3429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685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02806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370965"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1713865" algn="l" defTabSz="68516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056765" algn="l" defTabSz="68516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2399030" algn="l" defTabSz="68516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2741930" algn="l" defTabSz="68516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64">
          <p15:clr>
            <a:srgbClr val="A4A3A4"/>
          </p15:clr>
        </p15:guide>
        <p15:guide id="2" pos="29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82"/>
    <a:srgbClr val="0439CE"/>
    <a:srgbClr val="000000"/>
    <a:srgbClr val="82BCD8"/>
    <a:srgbClr val="0000FF"/>
    <a:srgbClr val="3EB405"/>
    <a:srgbClr val="44B505"/>
    <a:srgbClr val="FFFFFF"/>
    <a:srgbClr val="A6B727"/>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3" autoAdjust="0"/>
    <p:restoredTop sz="88486" autoAdjust="0"/>
  </p:normalViewPr>
  <p:slideViewPr>
    <p:cSldViewPr snapToObjects="1">
      <p:cViewPr varScale="1">
        <p:scale>
          <a:sx n="85" d="100"/>
          <a:sy n="85" d="100"/>
        </p:scale>
        <p:origin x="812" y="52"/>
      </p:cViewPr>
      <p:guideLst>
        <p:guide orient="horz" pos="1664"/>
        <p:guide pos="293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[工作簿1]Sheet1!$K$2</c:f>
              <c:strCache>
                <c:ptCount val="1"/>
                <c:pt idx="0">
                  <c:v>Wall-time（ms）</c:v>
                </c:pt>
              </c:strCache>
            </c:strRef>
          </c:tx>
          <c:spPr>
            <a:solidFill>
              <a:schemeClr val="accent1"/>
            </a:solidFill>
            <a:ln>
              <a:noFill/>
            </a:ln>
            <a:effectLst/>
          </c:spPr>
          <c:invertIfNegative val="0"/>
          <c:cat>
            <c:strRef>
              <c:f>[工作簿1]Sheet1!$L$1:$R$1</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[工作簿1]Sheet1!$L$2:$R$2</c:f>
              <c:numCache>
                <c:formatCode>General</c:formatCode>
                <c:ptCount val="7"/>
                <c:pt idx="0">
                  <c:v>40.9</c:v>
                </c:pt>
                <c:pt idx="1">
                  <c:v>256</c:v>
                </c:pt>
                <c:pt idx="2">
                  <c:v>2.31</c:v>
                </c:pt>
                <c:pt idx="3">
                  <c:v>50.8</c:v>
                </c:pt>
                <c:pt idx="4">
                  <c:v>329</c:v>
                </c:pt>
                <c:pt idx="5">
                  <c:v>263</c:v>
                </c:pt>
                <c:pt idx="6">
                  <c:v>128</c:v>
                </c:pt>
              </c:numCache>
            </c:numRef>
          </c:val>
          <c:extLst>
            <c:ext xmlns:c16="http://schemas.microsoft.com/office/drawing/2014/chart" uri="{C3380CC4-5D6E-409C-BE32-E72D297353CC}">
              <c16:uniqueId val="{00000000-0835-4024-8A28-85900F47B4E3}"/>
            </c:ext>
          </c:extLst>
        </c:ser>
        <c:dLbls>
          <c:showLegendKey val="0"/>
          <c:showVal val="0"/>
          <c:showCatName val="0"/>
          <c:showSerName val="0"/>
          <c:showPercent val="0"/>
          <c:showBubbleSize val="0"/>
        </c:dLbls>
        <c:gapWidth val="219"/>
        <c:overlap val="-27"/>
        <c:axId val="888187186"/>
        <c:axId val="981403664"/>
      </c:barChart>
      <c:catAx>
        <c:axId val="88818718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1403664"/>
        <c:crosses val="autoZero"/>
        <c:auto val="1"/>
        <c:lblAlgn val="ctr"/>
        <c:lblOffset val="100"/>
        <c:noMultiLvlLbl val="0"/>
      </c:catAx>
      <c:valAx>
        <c:axId val="98140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8818718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Performance Test</a:t>
            </a:r>
          </a:p>
        </c:rich>
      </c:tx>
      <c:layout>
        <c:manualLayout>
          <c:xMode val="edge"/>
          <c:yMode val="edge"/>
          <c:x val="0.36198979981871199"/>
          <c:y val="5.2333229884457703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[工作簿1]Sheet1!$A$14</c:f>
              <c:strCache>
                <c:ptCount val="1"/>
                <c:pt idx="0">
                  <c:v>Accuracy</c:v>
                </c:pt>
              </c:strCache>
            </c:strRef>
          </c:tx>
          <c:spPr>
            <a:solidFill>
              <a:schemeClr val="accent1"/>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[工作簿1]Sheet1!$B$14:$H$14</c:f>
              <c:numCache>
                <c:formatCode>General</c:formatCode>
                <c:ptCount val="7"/>
                <c:pt idx="0">
                  <c:v>0.9</c:v>
                </c:pt>
                <c:pt idx="1">
                  <c:v>0.86670000000000003</c:v>
                </c:pt>
                <c:pt idx="2">
                  <c:v>0.75</c:v>
                </c:pt>
                <c:pt idx="3">
                  <c:v>0.88329999999999997</c:v>
                </c:pt>
                <c:pt idx="4">
                  <c:v>0.85</c:v>
                </c:pt>
                <c:pt idx="5">
                  <c:v>0.83330000000000004</c:v>
                </c:pt>
                <c:pt idx="6">
                  <c:v>0.86670000000000003</c:v>
                </c:pt>
              </c:numCache>
            </c:numRef>
          </c:val>
          <c:extLst>
            <c:ext xmlns:c16="http://schemas.microsoft.com/office/drawing/2014/chart" uri="{C3380CC4-5D6E-409C-BE32-E72D297353CC}">
              <c16:uniqueId val="{00000000-11A2-46C9-9874-44A8B71576A6}"/>
            </c:ext>
          </c:extLst>
        </c:ser>
        <c:ser>
          <c:idx val="1"/>
          <c:order val="1"/>
          <c:tx>
            <c:strRef>
              <c:f>[工作簿1]Sheet1!$A$15</c:f>
              <c:strCache>
                <c:ptCount val="1"/>
                <c:pt idx="0">
                  <c:v>Precision</c:v>
                </c:pt>
              </c:strCache>
            </c:strRef>
          </c:tx>
          <c:spPr>
            <a:solidFill>
              <a:schemeClr val="accent3"/>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[工作簿1]Sheet1!$B$15:$H$15</c:f>
              <c:numCache>
                <c:formatCode>General</c:formatCode>
                <c:ptCount val="7"/>
                <c:pt idx="0">
                  <c:v>0.78569999999999995</c:v>
                </c:pt>
                <c:pt idx="1">
                  <c:v>0.6875</c:v>
                </c:pt>
                <c:pt idx="2">
                  <c:v>0.75</c:v>
                </c:pt>
                <c:pt idx="3">
                  <c:v>0.81810000000000005</c:v>
                </c:pt>
                <c:pt idx="4">
                  <c:v>0.64700000000000002</c:v>
                </c:pt>
                <c:pt idx="5">
                  <c:v>0.61109999999999998</c:v>
                </c:pt>
                <c:pt idx="6">
                  <c:v>0.6875</c:v>
                </c:pt>
              </c:numCache>
            </c:numRef>
          </c:val>
          <c:extLst>
            <c:ext xmlns:c16="http://schemas.microsoft.com/office/drawing/2014/chart" uri="{C3380CC4-5D6E-409C-BE32-E72D297353CC}">
              <c16:uniqueId val="{00000001-11A2-46C9-9874-44A8B71576A6}"/>
            </c:ext>
          </c:extLst>
        </c:ser>
        <c:ser>
          <c:idx val="2"/>
          <c:order val="2"/>
          <c:tx>
            <c:strRef>
              <c:f>[工作簿1]Sheet1!$A$16</c:f>
              <c:strCache>
                <c:ptCount val="1"/>
                <c:pt idx="0">
                  <c:v>Recall</c:v>
                </c:pt>
              </c:strCache>
            </c:strRef>
          </c:tx>
          <c:spPr>
            <a:solidFill>
              <a:schemeClr val="accent5"/>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[工作簿1]Sheet1!$B$16:$H$16</c:f>
              <c:numCache>
                <c:formatCode>General</c:formatCode>
                <c:ptCount val="7"/>
                <c:pt idx="0">
                  <c:v>0.78569999999999995</c:v>
                </c:pt>
                <c:pt idx="1">
                  <c:v>0.78569999999999995</c:v>
                </c:pt>
                <c:pt idx="2">
                  <c:v>0.6</c:v>
                </c:pt>
                <c:pt idx="3">
                  <c:v>0.64280000000000004</c:v>
                </c:pt>
                <c:pt idx="4">
                  <c:v>0.78569999999999995</c:v>
                </c:pt>
                <c:pt idx="5">
                  <c:v>0.78569999999999995</c:v>
                </c:pt>
                <c:pt idx="6">
                  <c:v>0.78569999999999995</c:v>
                </c:pt>
              </c:numCache>
            </c:numRef>
          </c:val>
          <c:extLst>
            <c:ext xmlns:c16="http://schemas.microsoft.com/office/drawing/2014/chart" uri="{C3380CC4-5D6E-409C-BE32-E72D297353CC}">
              <c16:uniqueId val="{00000002-11A2-46C9-9874-44A8B71576A6}"/>
            </c:ext>
          </c:extLst>
        </c:ser>
        <c:ser>
          <c:idx val="3"/>
          <c:order val="3"/>
          <c:tx>
            <c:strRef>
              <c:f>[工作簿1]Sheet1!$A$17</c:f>
              <c:strCache>
                <c:ptCount val="1"/>
                <c:pt idx="0">
                  <c:v>F1</c:v>
                </c:pt>
              </c:strCache>
            </c:strRef>
          </c:tx>
          <c:spPr>
            <a:solidFill>
              <a:schemeClr val="accent1">
                <a:lumMod val="60000"/>
              </a:schemeClr>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[工作簿1]Sheet1!$B$17:$H$17</c:f>
              <c:numCache>
                <c:formatCode>General</c:formatCode>
                <c:ptCount val="7"/>
                <c:pt idx="0">
                  <c:v>0.78569999999999995</c:v>
                </c:pt>
                <c:pt idx="1">
                  <c:v>0.73329999999999995</c:v>
                </c:pt>
                <c:pt idx="2">
                  <c:v>0.66659999999999997</c:v>
                </c:pt>
                <c:pt idx="3">
                  <c:v>0.72</c:v>
                </c:pt>
                <c:pt idx="4">
                  <c:v>0.7097</c:v>
                </c:pt>
                <c:pt idx="5">
                  <c:v>0.6875</c:v>
                </c:pt>
                <c:pt idx="6">
                  <c:v>0.73329999999999995</c:v>
                </c:pt>
              </c:numCache>
            </c:numRef>
          </c:val>
          <c:extLst>
            <c:ext xmlns:c16="http://schemas.microsoft.com/office/drawing/2014/chart" uri="{C3380CC4-5D6E-409C-BE32-E72D297353CC}">
              <c16:uniqueId val="{00000003-11A2-46C9-9874-44A8B71576A6}"/>
            </c:ext>
          </c:extLst>
        </c:ser>
        <c:dLbls>
          <c:showLegendKey val="0"/>
          <c:showVal val="0"/>
          <c:showCatName val="0"/>
          <c:showSerName val="0"/>
          <c:showPercent val="0"/>
          <c:showBubbleSize val="0"/>
        </c:dLbls>
        <c:gapWidth val="219"/>
        <c:overlap val="-27"/>
        <c:axId val="439457119"/>
        <c:axId val="265646319"/>
      </c:barChart>
      <c:catAx>
        <c:axId val="43945711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65646319"/>
        <c:crosses val="autoZero"/>
        <c:auto val="1"/>
        <c:lblAlgn val="ctr"/>
        <c:lblOffset val="100"/>
        <c:noMultiLvlLbl val="0"/>
      </c:catAx>
      <c:valAx>
        <c:axId val="265646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39457119"/>
        <c:crosses val="autoZero"/>
        <c:crossBetween val="between"/>
      </c:valAx>
      <c:spPr>
        <a:noFill/>
        <a:ln cmpd="dbl">
          <a:solidFill>
            <a:srgbClr val="939590"/>
          </a:solid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[工作簿1]Sheet1!$K$2</c:f>
              <c:strCache>
                <c:ptCount val="1"/>
                <c:pt idx="0">
                  <c:v>Wall-time（ms）</c:v>
                </c:pt>
              </c:strCache>
            </c:strRef>
          </c:tx>
          <c:spPr>
            <a:solidFill>
              <a:schemeClr val="accent1"/>
            </a:solidFill>
            <a:ln>
              <a:noFill/>
            </a:ln>
            <a:effectLst/>
          </c:spPr>
          <c:invertIfNegative val="0"/>
          <c:cat>
            <c:strRef>
              <c:f>[工作簿1]Sheet1!$L$1:$R$1</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[工作簿1]Sheet1!$L$2:$R$2</c:f>
              <c:numCache>
                <c:formatCode>General</c:formatCode>
                <c:ptCount val="7"/>
                <c:pt idx="0">
                  <c:v>40.9</c:v>
                </c:pt>
                <c:pt idx="1">
                  <c:v>256</c:v>
                </c:pt>
                <c:pt idx="2">
                  <c:v>2.31</c:v>
                </c:pt>
                <c:pt idx="3">
                  <c:v>50.8</c:v>
                </c:pt>
                <c:pt idx="4">
                  <c:v>329</c:v>
                </c:pt>
                <c:pt idx="5">
                  <c:v>263</c:v>
                </c:pt>
                <c:pt idx="6">
                  <c:v>128</c:v>
                </c:pt>
              </c:numCache>
            </c:numRef>
          </c:val>
          <c:extLst>
            <c:ext xmlns:c16="http://schemas.microsoft.com/office/drawing/2014/chart" uri="{C3380CC4-5D6E-409C-BE32-E72D297353CC}">
              <c16:uniqueId val="{00000000-67EF-4FE1-A3C5-C2C5E565D433}"/>
            </c:ext>
          </c:extLst>
        </c:ser>
        <c:dLbls>
          <c:showLegendKey val="0"/>
          <c:showVal val="0"/>
          <c:showCatName val="0"/>
          <c:showSerName val="0"/>
          <c:showPercent val="0"/>
          <c:showBubbleSize val="0"/>
        </c:dLbls>
        <c:gapWidth val="219"/>
        <c:overlap val="-27"/>
        <c:axId val="888187186"/>
        <c:axId val="981403664"/>
      </c:barChart>
      <c:catAx>
        <c:axId val="88818718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1403664"/>
        <c:crosses val="autoZero"/>
        <c:auto val="1"/>
        <c:lblAlgn val="ctr"/>
        <c:lblOffset val="100"/>
        <c:noMultiLvlLbl val="0"/>
      </c:catAx>
      <c:valAx>
        <c:axId val="98140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8818718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717683268047"/>
          <c:y val="2.0251396648044699E-2"/>
        </c:manualLayout>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0534188034188"/>
          <c:y val="0.23909632883589599"/>
          <c:w val="0.84724358974359004"/>
          <c:h val="0.29883903357389402"/>
        </c:manualLayout>
      </c:layout>
      <c:barChart>
        <c:barDir val="col"/>
        <c:grouping val="clustered"/>
        <c:varyColors val="0"/>
        <c:ser>
          <c:idx val="0"/>
          <c:order val="0"/>
          <c:tx>
            <c:strRef>
              <c:f>[工作簿1]Sheet1!$Q$49</c:f>
              <c:strCache>
                <c:ptCount val="1"/>
                <c:pt idx="0">
                  <c:v>Wall-time</c:v>
                </c:pt>
              </c:strCache>
            </c:strRef>
          </c:tx>
          <c:spPr>
            <a:solidFill>
              <a:schemeClr val="accent1"/>
            </a:solidFill>
            <a:ln>
              <a:noFill/>
            </a:ln>
            <a:effectLst/>
          </c:spPr>
          <c:invertIfNegative val="0"/>
          <c:cat>
            <c:strRef>
              <c:f>[工作簿1]Sheet1!$P$50:$P$56</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[工作簿1]Sheet1!$Q$50:$Q$56</c:f>
              <c:numCache>
                <c:formatCode>General</c:formatCode>
                <c:ptCount val="7"/>
                <c:pt idx="0">
                  <c:v>7.98</c:v>
                </c:pt>
                <c:pt idx="1">
                  <c:v>103200</c:v>
                </c:pt>
                <c:pt idx="2">
                  <c:v>2.31</c:v>
                </c:pt>
                <c:pt idx="3">
                  <c:v>251</c:v>
                </c:pt>
                <c:pt idx="4">
                  <c:v>329</c:v>
                </c:pt>
                <c:pt idx="5">
                  <c:v>263</c:v>
                </c:pt>
                <c:pt idx="6">
                  <c:v>128</c:v>
                </c:pt>
              </c:numCache>
            </c:numRef>
          </c:val>
          <c:extLst>
            <c:ext xmlns:c16="http://schemas.microsoft.com/office/drawing/2014/chart" uri="{C3380CC4-5D6E-409C-BE32-E72D297353CC}">
              <c16:uniqueId val="{00000000-83C6-48F7-872E-9067776C7B46}"/>
            </c:ext>
          </c:extLst>
        </c:ser>
        <c:dLbls>
          <c:showLegendKey val="0"/>
          <c:showVal val="0"/>
          <c:showCatName val="0"/>
          <c:showSerName val="0"/>
          <c:showPercent val="0"/>
          <c:showBubbleSize val="0"/>
        </c:dLbls>
        <c:gapWidth val="219"/>
        <c:overlap val="-27"/>
        <c:axId val="559239638"/>
        <c:axId val="793510522"/>
      </c:barChart>
      <c:catAx>
        <c:axId val="55923963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93510522"/>
        <c:crosses val="autoZero"/>
        <c:auto val="1"/>
        <c:lblAlgn val="ctr"/>
        <c:lblOffset val="100"/>
        <c:noMultiLvlLbl val="0"/>
      </c:catAx>
      <c:valAx>
        <c:axId val="79351052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5923963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Performance Test</a:t>
            </a:r>
          </a:p>
        </c:rich>
      </c:tx>
      <c:layout>
        <c:manualLayout>
          <c:xMode val="edge"/>
          <c:yMode val="edge"/>
          <c:x val="0.212197863968522"/>
          <c:y val="5.2333187963366799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[工作簿1]Sheet1!$A$14</c:f>
              <c:strCache>
                <c:ptCount val="1"/>
                <c:pt idx="0">
                  <c:v>Accuracy</c:v>
                </c:pt>
              </c:strCache>
            </c:strRef>
          </c:tx>
          <c:spPr>
            <a:solidFill>
              <a:schemeClr val="accent1"/>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[工作簿1]Sheet1!$B$14:$H$14</c:f>
              <c:numCache>
                <c:formatCode>General</c:formatCode>
                <c:ptCount val="7"/>
                <c:pt idx="0">
                  <c:v>0.9</c:v>
                </c:pt>
                <c:pt idx="1">
                  <c:v>0.86670000000000003</c:v>
                </c:pt>
                <c:pt idx="2">
                  <c:v>0.75</c:v>
                </c:pt>
                <c:pt idx="3">
                  <c:v>0.88329999999999997</c:v>
                </c:pt>
                <c:pt idx="4">
                  <c:v>0.85</c:v>
                </c:pt>
                <c:pt idx="5">
                  <c:v>0.83330000000000004</c:v>
                </c:pt>
                <c:pt idx="6">
                  <c:v>0.86670000000000003</c:v>
                </c:pt>
              </c:numCache>
            </c:numRef>
          </c:val>
          <c:extLst>
            <c:ext xmlns:c16="http://schemas.microsoft.com/office/drawing/2014/chart" uri="{C3380CC4-5D6E-409C-BE32-E72D297353CC}">
              <c16:uniqueId val="{00000000-B4D6-4CDB-9CA8-DD84CB989BFC}"/>
            </c:ext>
          </c:extLst>
        </c:ser>
        <c:ser>
          <c:idx val="1"/>
          <c:order val="1"/>
          <c:tx>
            <c:strRef>
              <c:f>[工作簿1]Sheet1!$A$15</c:f>
              <c:strCache>
                <c:ptCount val="1"/>
                <c:pt idx="0">
                  <c:v>Precision</c:v>
                </c:pt>
              </c:strCache>
            </c:strRef>
          </c:tx>
          <c:spPr>
            <a:solidFill>
              <a:schemeClr val="accent2"/>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[工作簿1]Sheet1!$B$15:$H$15</c:f>
              <c:numCache>
                <c:formatCode>General</c:formatCode>
                <c:ptCount val="7"/>
                <c:pt idx="0">
                  <c:v>0.78569999999999995</c:v>
                </c:pt>
                <c:pt idx="1">
                  <c:v>0.6875</c:v>
                </c:pt>
                <c:pt idx="2">
                  <c:v>0.75</c:v>
                </c:pt>
                <c:pt idx="3">
                  <c:v>0.81810000000000005</c:v>
                </c:pt>
                <c:pt idx="4">
                  <c:v>0.64700000000000002</c:v>
                </c:pt>
                <c:pt idx="5">
                  <c:v>0.61109999999999998</c:v>
                </c:pt>
                <c:pt idx="6">
                  <c:v>0.6875</c:v>
                </c:pt>
              </c:numCache>
            </c:numRef>
          </c:val>
          <c:extLst>
            <c:ext xmlns:c16="http://schemas.microsoft.com/office/drawing/2014/chart" uri="{C3380CC4-5D6E-409C-BE32-E72D297353CC}">
              <c16:uniqueId val="{00000001-B4D6-4CDB-9CA8-DD84CB989BFC}"/>
            </c:ext>
          </c:extLst>
        </c:ser>
        <c:ser>
          <c:idx val="2"/>
          <c:order val="2"/>
          <c:tx>
            <c:strRef>
              <c:f>[工作簿1]Sheet1!$A$16</c:f>
              <c:strCache>
                <c:ptCount val="1"/>
                <c:pt idx="0">
                  <c:v>Recall</c:v>
                </c:pt>
              </c:strCache>
            </c:strRef>
          </c:tx>
          <c:spPr>
            <a:solidFill>
              <a:schemeClr val="accent3"/>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[工作簿1]Sheet1!$B$16:$H$16</c:f>
              <c:numCache>
                <c:formatCode>General</c:formatCode>
                <c:ptCount val="7"/>
                <c:pt idx="0">
                  <c:v>0.78569999999999995</c:v>
                </c:pt>
                <c:pt idx="1">
                  <c:v>0.78569999999999995</c:v>
                </c:pt>
                <c:pt idx="2">
                  <c:v>0.6</c:v>
                </c:pt>
                <c:pt idx="3">
                  <c:v>0.64280000000000004</c:v>
                </c:pt>
                <c:pt idx="4">
                  <c:v>0.78569999999999995</c:v>
                </c:pt>
                <c:pt idx="5">
                  <c:v>0.78569999999999995</c:v>
                </c:pt>
                <c:pt idx="6">
                  <c:v>0.78569999999999995</c:v>
                </c:pt>
              </c:numCache>
            </c:numRef>
          </c:val>
          <c:extLst>
            <c:ext xmlns:c16="http://schemas.microsoft.com/office/drawing/2014/chart" uri="{C3380CC4-5D6E-409C-BE32-E72D297353CC}">
              <c16:uniqueId val="{00000002-B4D6-4CDB-9CA8-DD84CB989BFC}"/>
            </c:ext>
          </c:extLst>
        </c:ser>
        <c:ser>
          <c:idx val="3"/>
          <c:order val="3"/>
          <c:tx>
            <c:strRef>
              <c:f>[工作簿1]Sheet1!$A$17</c:f>
              <c:strCache>
                <c:ptCount val="1"/>
                <c:pt idx="0">
                  <c:v>F1</c:v>
                </c:pt>
              </c:strCache>
            </c:strRef>
          </c:tx>
          <c:spPr>
            <a:solidFill>
              <a:schemeClr val="accent4"/>
            </a:solidFill>
            <a:ln>
              <a:noFill/>
            </a:ln>
            <a:effectLst/>
          </c:spPr>
          <c:invertIfNegative val="0"/>
          <c:cat>
            <c:strRef>
              <c:f>[工作簿1]Sheet1!$B$13:$H$13</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[工作簿1]Sheet1!$B$17:$H$17</c:f>
              <c:numCache>
                <c:formatCode>General</c:formatCode>
                <c:ptCount val="7"/>
                <c:pt idx="0">
                  <c:v>0.78569999999999995</c:v>
                </c:pt>
                <c:pt idx="1">
                  <c:v>0.73329999999999995</c:v>
                </c:pt>
                <c:pt idx="2">
                  <c:v>0.66659999999999997</c:v>
                </c:pt>
                <c:pt idx="3">
                  <c:v>0.72</c:v>
                </c:pt>
                <c:pt idx="4">
                  <c:v>0.7097</c:v>
                </c:pt>
                <c:pt idx="5">
                  <c:v>0.6875</c:v>
                </c:pt>
                <c:pt idx="6">
                  <c:v>0.73329999999999995</c:v>
                </c:pt>
              </c:numCache>
            </c:numRef>
          </c:val>
          <c:extLst>
            <c:ext xmlns:c16="http://schemas.microsoft.com/office/drawing/2014/chart" uri="{C3380CC4-5D6E-409C-BE32-E72D297353CC}">
              <c16:uniqueId val="{00000003-B4D6-4CDB-9CA8-DD84CB989BFC}"/>
            </c:ext>
          </c:extLst>
        </c:ser>
        <c:dLbls>
          <c:showLegendKey val="0"/>
          <c:showVal val="0"/>
          <c:showCatName val="0"/>
          <c:showSerName val="0"/>
          <c:showPercent val="0"/>
          <c:showBubbleSize val="0"/>
        </c:dLbls>
        <c:gapWidth val="219"/>
        <c:overlap val="-27"/>
        <c:axId val="439457119"/>
        <c:axId val="265646319"/>
      </c:barChart>
      <c:catAx>
        <c:axId val="43945711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65646319"/>
        <c:crosses val="autoZero"/>
        <c:auto val="1"/>
        <c:lblAlgn val="ctr"/>
        <c:lblOffset val="100"/>
        <c:noMultiLvlLbl val="0"/>
      </c:catAx>
      <c:valAx>
        <c:axId val="265646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39457119"/>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Performance Test</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[工作簿1]Sheet1!$E$62</c:f>
              <c:strCache>
                <c:ptCount val="1"/>
                <c:pt idx="0">
                  <c:v>Accuracy</c:v>
                </c:pt>
              </c:strCache>
            </c:strRef>
          </c:tx>
          <c:spPr>
            <a:solidFill>
              <a:schemeClr val="accent1"/>
            </a:solidFill>
            <a:ln>
              <a:noFill/>
            </a:ln>
            <a:effectLst/>
          </c:spPr>
          <c:invertIfNegative val="0"/>
          <c:cat>
            <c:strRef>
              <c:f>[工作簿1]Sheet1!$D$63:$D$69</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[工作簿1]Sheet1!$E$63:$E$69</c:f>
              <c:numCache>
                <c:formatCode>General</c:formatCode>
                <c:ptCount val="7"/>
                <c:pt idx="0">
                  <c:v>0.93330000000000002</c:v>
                </c:pt>
                <c:pt idx="1">
                  <c:v>0.91659999999999997</c:v>
                </c:pt>
                <c:pt idx="2">
                  <c:v>0.75</c:v>
                </c:pt>
                <c:pt idx="3">
                  <c:v>0.9</c:v>
                </c:pt>
                <c:pt idx="4">
                  <c:v>0.85</c:v>
                </c:pt>
                <c:pt idx="5">
                  <c:v>0.83330000000000004</c:v>
                </c:pt>
                <c:pt idx="6">
                  <c:v>0.86670000000000003</c:v>
                </c:pt>
              </c:numCache>
            </c:numRef>
          </c:val>
          <c:extLst>
            <c:ext xmlns:c16="http://schemas.microsoft.com/office/drawing/2014/chart" uri="{C3380CC4-5D6E-409C-BE32-E72D297353CC}">
              <c16:uniqueId val="{00000000-2BE6-4A70-8019-D0473A666609}"/>
            </c:ext>
          </c:extLst>
        </c:ser>
        <c:ser>
          <c:idx val="1"/>
          <c:order val="1"/>
          <c:tx>
            <c:strRef>
              <c:f>[工作簿1]Sheet1!$F$62</c:f>
              <c:strCache>
                <c:ptCount val="1"/>
                <c:pt idx="0">
                  <c:v>Precision</c:v>
                </c:pt>
              </c:strCache>
            </c:strRef>
          </c:tx>
          <c:spPr>
            <a:solidFill>
              <a:schemeClr val="accent2"/>
            </a:solidFill>
            <a:ln>
              <a:noFill/>
            </a:ln>
            <a:effectLst/>
          </c:spPr>
          <c:invertIfNegative val="0"/>
          <c:cat>
            <c:strRef>
              <c:f>[工作簿1]Sheet1!$D$63:$D$69</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[工作簿1]Sheet1!$F$63:$F$69</c:f>
              <c:numCache>
                <c:formatCode>General</c:formatCode>
                <c:ptCount val="7"/>
                <c:pt idx="0">
                  <c:v>0.85709999999999997</c:v>
                </c:pt>
                <c:pt idx="1">
                  <c:v>0.84609999999999996</c:v>
                </c:pt>
                <c:pt idx="2">
                  <c:v>0.75</c:v>
                </c:pt>
                <c:pt idx="3">
                  <c:v>0.83330000000000004</c:v>
                </c:pt>
                <c:pt idx="4">
                  <c:v>0.64700000000000002</c:v>
                </c:pt>
                <c:pt idx="5">
                  <c:v>0.61109999999999998</c:v>
                </c:pt>
                <c:pt idx="6">
                  <c:v>0.6875</c:v>
                </c:pt>
              </c:numCache>
            </c:numRef>
          </c:val>
          <c:extLst>
            <c:ext xmlns:c16="http://schemas.microsoft.com/office/drawing/2014/chart" uri="{C3380CC4-5D6E-409C-BE32-E72D297353CC}">
              <c16:uniqueId val="{00000001-2BE6-4A70-8019-D0473A666609}"/>
            </c:ext>
          </c:extLst>
        </c:ser>
        <c:ser>
          <c:idx val="2"/>
          <c:order val="2"/>
          <c:tx>
            <c:strRef>
              <c:f>[工作簿1]Sheet1!$G$62</c:f>
              <c:strCache>
                <c:ptCount val="1"/>
                <c:pt idx="0">
                  <c:v>Recall</c:v>
                </c:pt>
              </c:strCache>
            </c:strRef>
          </c:tx>
          <c:spPr>
            <a:solidFill>
              <a:schemeClr val="accent3"/>
            </a:solidFill>
            <a:ln>
              <a:noFill/>
            </a:ln>
            <a:effectLst/>
          </c:spPr>
          <c:invertIfNegative val="0"/>
          <c:cat>
            <c:strRef>
              <c:f>[工作簿1]Sheet1!$D$63:$D$69</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[工作簿1]Sheet1!$G$63:$G$69</c:f>
              <c:numCache>
                <c:formatCode>General</c:formatCode>
                <c:ptCount val="7"/>
                <c:pt idx="0">
                  <c:v>0.85709999999999997</c:v>
                </c:pt>
                <c:pt idx="1">
                  <c:v>0.78569999999999995</c:v>
                </c:pt>
                <c:pt idx="2">
                  <c:v>0.6</c:v>
                </c:pt>
                <c:pt idx="3">
                  <c:v>0.71430000000000005</c:v>
                </c:pt>
                <c:pt idx="4">
                  <c:v>0.78569999999999995</c:v>
                </c:pt>
                <c:pt idx="5">
                  <c:v>0.78569999999999995</c:v>
                </c:pt>
                <c:pt idx="6">
                  <c:v>0.78569999999999995</c:v>
                </c:pt>
              </c:numCache>
            </c:numRef>
          </c:val>
          <c:extLst>
            <c:ext xmlns:c16="http://schemas.microsoft.com/office/drawing/2014/chart" uri="{C3380CC4-5D6E-409C-BE32-E72D297353CC}">
              <c16:uniqueId val="{00000002-2BE6-4A70-8019-D0473A666609}"/>
            </c:ext>
          </c:extLst>
        </c:ser>
        <c:ser>
          <c:idx val="3"/>
          <c:order val="3"/>
          <c:tx>
            <c:strRef>
              <c:f>[工作簿1]Sheet1!$H$62</c:f>
              <c:strCache>
                <c:ptCount val="1"/>
                <c:pt idx="0">
                  <c:v>F1</c:v>
                </c:pt>
              </c:strCache>
            </c:strRef>
          </c:tx>
          <c:spPr>
            <a:solidFill>
              <a:schemeClr val="accent4"/>
            </a:solidFill>
            <a:ln>
              <a:noFill/>
            </a:ln>
            <a:effectLst/>
          </c:spPr>
          <c:invertIfNegative val="0"/>
          <c:cat>
            <c:strRef>
              <c:f>[工作簿1]Sheet1!$D$63:$D$69</c:f>
              <c:strCache>
                <c:ptCount val="7"/>
                <c:pt idx="0">
                  <c:v>Logistic Regression</c:v>
                </c:pt>
                <c:pt idx="1">
                  <c:v>SVM</c:v>
                </c:pt>
                <c:pt idx="2">
                  <c:v>Decision Tree</c:v>
                </c:pt>
                <c:pt idx="3">
                  <c:v>Random Forest</c:v>
                </c:pt>
                <c:pt idx="4">
                  <c:v>AdaBoost</c:v>
                </c:pt>
                <c:pt idx="5">
                  <c:v>Gradient Boosting</c:v>
                </c:pt>
                <c:pt idx="6">
                  <c:v>XGB Classifier</c:v>
                </c:pt>
              </c:strCache>
            </c:strRef>
          </c:cat>
          <c:val>
            <c:numRef>
              <c:f>[工作簿1]Sheet1!$H$63:$H$69</c:f>
              <c:numCache>
                <c:formatCode>General</c:formatCode>
                <c:ptCount val="7"/>
                <c:pt idx="0">
                  <c:v>0.85709999999999997</c:v>
                </c:pt>
                <c:pt idx="1">
                  <c:v>0.81479999999999997</c:v>
                </c:pt>
                <c:pt idx="2">
                  <c:v>0.66659999999999997</c:v>
                </c:pt>
                <c:pt idx="3">
                  <c:v>0.76919999999999999</c:v>
                </c:pt>
                <c:pt idx="4">
                  <c:v>0.7097</c:v>
                </c:pt>
                <c:pt idx="5">
                  <c:v>0.6875</c:v>
                </c:pt>
                <c:pt idx="6">
                  <c:v>0.73329999999999995</c:v>
                </c:pt>
              </c:numCache>
            </c:numRef>
          </c:val>
          <c:extLst>
            <c:ext xmlns:c16="http://schemas.microsoft.com/office/drawing/2014/chart" uri="{C3380CC4-5D6E-409C-BE32-E72D297353CC}">
              <c16:uniqueId val="{00000003-2BE6-4A70-8019-D0473A666609}"/>
            </c:ext>
          </c:extLst>
        </c:ser>
        <c:dLbls>
          <c:showLegendKey val="0"/>
          <c:showVal val="0"/>
          <c:showCatName val="0"/>
          <c:showSerName val="0"/>
          <c:showPercent val="0"/>
          <c:showBubbleSize val="0"/>
        </c:dLbls>
        <c:gapWidth val="219"/>
        <c:overlap val="-27"/>
        <c:axId val="988899708"/>
        <c:axId val="686527684"/>
      </c:barChart>
      <c:catAx>
        <c:axId val="98889970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86527684"/>
        <c:crosses val="autoZero"/>
        <c:auto val="1"/>
        <c:lblAlgn val="ctr"/>
        <c:lblOffset val="100"/>
        <c:noMultiLvlLbl val="0"/>
      </c:catAx>
      <c:valAx>
        <c:axId val="6865276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8899708"/>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3A93C214-0B12-46AB-8A79-327EE726E8C2}" type="datetimeFigureOut">
              <a:rPr lang="zh-CN" altLang="en-US"/>
              <a:t>2020/11/21</a:t>
            </a:fld>
            <a:endParaRPr lang="en-US"/>
          </a:p>
        </p:txBody>
      </p:sp>
      <p:sp>
        <p:nvSpPr>
          <p:cNvPr id="4100"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B36EE78B-84D8-412F-BC69-ACC7C447BAFC}"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1pPr>
    <a:lvl2pPr marL="3429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2pPr>
    <a:lvl3pPr marL="6858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3pPr>
    <a:lvl4pPr marL="1028065"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4pPr>
    <a:lvl5pPr marL="1370965"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5pPr>
    <a:lvl6pPr marL="1713865" algn="l" defTabSz="685165" rtl="0" eaLnBrk="1" latinLnBrk="0" hangingPunct="1">
      <a:defRPr sz="900" kern="1200">
        <a:solidFill>
          <a:schemeClr val="tx1"/>
        </a:solidFill>
        <a:latin typeface="+mn-lt"/>
        <a:ea typeface="+mn-ea"/>
        <a:cs typeface="+mn-cs"/>
      </a:defRPr>
    </a:lvl6pPr>
    <a:lvl7pPr marL="2056765" algn="l" defTabSz="685165" rtl="0" eaLnBrk="1" latinLnBrk="0" hangingPunct="1">
      <a:defRPr sz="900" kern="1200">
        <a:solidFill>
          <a:schemeClr val="tx1"/>
        </a:solidFill>
        <a:latin typeface="+mn-lt"/>
        <a:ea typeface="+mn-ea"/>
        <a:cs typeface="+mn-cs"/>
      </a:defRPr>
    </a:lvl7pPr>
    <a:lvl8pPr marL="2399030" algn="l" defTabSz="685165" rtl="0" eaLnBrk="1" latinLnBrk="0" hangingPunct="1">
      <a:defRPr sz="900" kern="1200">
        <a:solidFill>
          <a:schemeClr val="tx1"/>
        </a:solidFill>
        <a:latin typeface="+mn-lt"/>
        <a:ea typeface="+mn-ea"/>
        <a:cs typeface="+mn-cs"/>
      </a:defRPr>
    </a:lvl8pPr>
    <a:lvl9pPr marL="274193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err="1">
                <a:effectLst/>
                <a:latin typeface="Times New Roman" panose="02020603050405020304" pitchFamily="18" charset="0"/>
                <a:ea typeface="等线" panose="02010600030101010101" pitchFamily="2" charset="-122"/>
              </a:rPr>
              <a:t>Anaemia</a:t>
            </a:r>
            <a:r>
              <a:rPr lang="en-US" altLang="zh-CN" sz="1800" kern="100" dirty="0">
                <a:effectLst/>
                <a:latin typeface="Times New Roman" panose="02020603050405020304" pitchFamily="18" charset="0"/>
                <a:ea typeface="等线" panose="02010600030101010101" pitchFamily="2" charset="-122"/>
              </a:rPr>
              <a:t>: (</a:t>
            </a:r>
            <a:r>
              <a:rPr lang="zh-CN" altLang="en-US" sz="1800" kern="100" dirty="0">
                <a:effectLst/>
                <a:latin typeface="Times New Roman" panose="02020603050405020304" pitchFamily="18" charset="0"/>
                <a:ea typeface="等线" panose="02010600030101010101" pitchFamily="2" charset="-122"/>
              </a:rPr>
              <a:t>贫血</a:t>
            </a:r>
            <a:r>
              <a:rPr lang="en-US" altLang="zh-CN" sz="1800" kern="100" dirty="0">
                <a:effectLst/>
                <a:latin typeface="Times New Roman" panose="02020603050405020304" pitchFamily="18" charset="0"/>
                <a:ea typeface="等线" panose="02010600030101010101" pitchFamily="2" charset="-122"/>
              </a:rPr>
              <a:t>)</a:t>
            </a:r>
          </a:p>
          <a:p>
            <a:r>
              <a:rPr lang="en-US" altLang="zh-CN" sz="1800" kern="100" dirty="0" err="1">
                <a:effectLst/>
                <a:latin typeface="Times New Roman" panose="02020603050405020304" pitchFamily="18" charset="0"/>
                <a:ea typeface="等线" panose="02010600030101010101" pitchFamily="2" charset="-122"/>
              </a:rPr>
              <a:t>creatinine_phosphokinase</a:t>
            </a:r>
            <a:r>
              <a:rPr lang="en-US" altLang="zh-CN" sz="1800" kern="100" dirty="0">
                <a:effectLst/>
                <a:latin typeface="Times New Roman" panose="02020603050405020304" pitchFamily="18" charset="0"/>
                <a:ea typeface="等线" panose="02010600030101010101" pitchFamily="2" charset="-122"/>
              </a:rPr>
              <a:t> (</a:t>
            </a:r>
            <a:r>
              <a:rPr lang="zh-CN" altLang="en-US" sz="4400" b="0" i="0" dirty="0">
                <a:solidFill>
                  <a:srgbClr val="333333"/>
                </a:solidFill>
                <a:effectLst/>
                <a:latin typeface="Arial" panose="020B0604020202020204" pitchFamily="34" charset="0"/>
              </a:rPr>
              <a:t>肌酸磷酸激酶</a:t>
            </a:r>
            <a:r>
              <a:rPr lang="en-US" altLang="zh-CN" sz="1800" kern="100" dirty="0">
                <a:effectLst/>
                <a:latin typeface="Times New Roman" panose="02020603050405020304" pitchFamily="18" charset="0"/>
                <a:ea typeface="等线" panose="02010600030101010101" pitchFamily="2" charset="-122"/>
              </a:rPr>
              <a:t>)- enzyme in the blood (mcg/L)</a:t>
            </a:r>
            <a:r>
              <a:rPr lang="zh-CN" altLang="en-US" sz="4400" b="0" i="0" dirty="0">
                <a:solidFill>
                  <a:srgbClr val="333333"/>
                </a:solidFill>
                <a:effectLst/>
                <a:latin typeface="Arial" panose="020B0604020202020204" pitchFamily="34" charset="0"/>
              </a:rPr>
              <a:t>是一个与细胞内能量运转、肌肉收缩、</a:t>
            </a:r>
            <a:r>
              <a:rPr lang="en-US" altLang="zh-CN" sz="4400" b="0" i="0" dirty="0">
                <a:solidFill>
                  <a:srgbClr val="333333"/>
                </a:solidFill>
                <a:effectLst/>
                <a:latin typeface="Arial" panose="020B0604020202020204" pitchFamily="34" charset="0"/>
              </a:rPr>
              <a:t>ATP</a:t>
            </a:r>
            <a:r>
              <a:rPr lang="zh-CN" altLang="en-US" sz="4400" b="0" i="0" dirty="0">
                <a:solidFill>
                  <a:srgbClr val="333333"/>
                </a:solidFill>
                <a:effectLst/>
                <a:latin typeface="Arial" panose="020B0604020202020204" pitchFamily="34" charset="0"/>
              </a:rPr>
              <a:t>再生有直接关系的重要激酶。肌酸激酶活性测定可以用于骨骼肌疾病及心肌疾病的诊断。</a:t>
            </a:r>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err="1">
                <a:effectLst/>
                <a:latin typeface="Times New Roman" panose="02020603050405020304" pitchFamily="18" charset="0"/>
                <a:ea typeface="等线" panose="02010600030101010101" pitchFamily="2" charset="-122"/>
              </a:rPr>
              <a:t>ejection_fraction</a:t>
            </a:r>
            <a:r>
              <a:rPr lang="en-US" altLang="zh-CN" sz="1800" kern="100" dirty="0">
                <a:effectLst/>
                <a:latin typeface="Times New Roman" panose="02020603050405020304" pitchFamily="18" charset="0"/>
                <a:ea typeface="等线" panose="02010600030101010101" pitchFamily="2" charset="-122"/>
              </a:rPr>
              <a:t>-</a:t>
            </a:r>
            <a:r>
              <a:rPr lang="zh-CN" altLang="en-US" sz="4400" b="0" i="0" dirty="0">
                <a:solidFill>
                  <a:srgbClr val="F73131"/>
                </a:solidFill>
                <a:effectLst/>
                <a:latin typeface="Arial" panose="020B0604020202020204" pitchFamily="34" charset="0"/>
              </a:rPr>
              <a:t>射血分数</a:t>
            </a:r>
            <a:r>
              <a:rPr lang="zh-CN" altLang="en-US" sz="4400" b="0" i="0" dirty="0">
                <a:solidFill>
                  <a:srgbClr val="333333"/>
                </a:solidFill>
                <a:effectLst/>
                <a:latin typeface="Arial" panose="020B0604020202020204" pitchFamily="34" charset="0"/>
              </a:rPr>
              <a:t>指每搏输出量占心室舒张末期容积量（即心脏前负荷）的百分比，正常值为</a:t>
            </a:r>
            <a:r>
              <a:rPr lang="en-US" altLang="zh-CN" sz="4400" b="0" i="0" dirty="0">
                <a:solidFill>
                  <a:srgbClr val="333333"/>
                </a:solidFill>
                <a:effectLst/>
                <a:latin typeface="Arial" panose="020B0604020202020204" pitchFamily="34" charset="0"/>
              </a:rPr>
              <a:t>50-70%</a:t>
            </a:r>
            <a:r>
              <a:rPr lang="zh-CN" altLang="en-US" sz="4400" b="0" i="0" dirty="0">
                <a:solidFill>
                  <a:srgbClr val="333333"/>
                </a:solidFill>
                <a:effectLst/>
                <a:latin typeface="Arial" panose="020B0604020202020204" pitchFamily="34" charset="0"/>
              </a:rPr>
              <a:t>，可通过心脏彩超进行检查，是判断心力衰竭类型的重要指征之一</a:t>
            </a:r>
            <a:endParaRPr lang="en-US" altLang="zh-CN" sz="4400" b="0" i="0" dirty="0">
              <a:solidFill>
                <a:srgbClr val="333333"/>
              </a:solidFill>
              <a:effectLst/>
              <a:latin typeface="Arial" panose="020B0604020202020204" pitchFamily="34" charset="0"/>
            </a:endParaRPr>
          </a:p>
          <a:p>
            <a:endParaRPr lang="en-US" altLang="zh-CN" sz="1800" kern="100" dirty="0">
              <a:effectLst/>
              <a:latin typeface="Times New Roman" panose="02020603050405020304" pitchFamily="18" charset="0"/>
              <a:ea typeface="等线" panose="02010600030101010101" pitchFamily="2" charset="-122"/>
            </a:endParaRPr>
          </a:p>
          <a:p>
            <a:endParaRPr lang="en-US" altLang="zh-CN" sz="1800" kern="100" dirty="0">
              <a:effectLst/>
              <a:latin typeface="Times New Roman" panose="02020603050405020304" pitchFamily="18" charset="0"/>
              <a:ea typeface="等线"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10</a:t>
            </a:fld>
            <a:endParaRPr lang="zh-CN" altLang="en-US"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900" b="1" dirty="0" err="1">
                <a:solidFill>
                  <a:srgbClr val="002B82"/>
                </a:solidFill>
              </a:rPr>
              <a:t>serum_creatinine</a:t>
            </a:r>
            <a:r>
              <a:rPr lang="en-US" altLang="zh-CN" sz="800" b="1" dirty="0">
                <a:solidFill>
                  <a:srgbClr val="002B82"/>
                </a:solidFill>
              </a:rPr>
              <a:t>(</a:t>
            </a:r>
            <a:r>
              <a:rPr lang="zh-CN" altLang="en-US" sz="800" b="1" dirty="0">
                <a:solidFill>
                  <a:srgbClr val="002B82"/>
                </a:solidFill>
              </a:rPr>
              <a:t>血清肌酸酐</a:t>
            </a:r>
            <a:r>
              <a:rPr lang="en-US" altLang="zh-CN" sz="800" b="1" dirty="0">
                <a:solidFill>
                  <a:srgbClr val="002B82"/>
                </a:solidFill>
              </a:rPr>
              <a:t>)</a:t>
            </a:r>
            <a:endParaRPr lang="en-US" altLang="zh-CN" sz="900" b="1" dirty="0">
              <a:solidFill>
                <a:srgbClr val="002B82"/>
              </a:solidFill>
            </a:endParaRPr>
          </a:p>
          <a:p>
            <a:r>
              <a:rPr lang="zh-CN" altLang="en-US" b="0" i="0" dirty="0">
                <a:solidFill>
                  <a:srgbClr val="333333"/>
                </a:solidFill>
                <a:effectLst/>
                <a:latin typeface="Arial" panose="020B0604020202020204" pitchFamily="34" charset="0"/>
              </a:rPr>
              <a:t>临床上检测血肌酐是了解肾功能的主要方法之一，是肾脏功能的重要指标，血清肌酐升高意味着肾功能的损害。</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11</a:t>
            </a:fld>
            <a:endParaRPr lang="zh-CN" altLang="en-US"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12</a:t>
            </a:fld>
            <a:endParaRPr lang="zh-CN" alt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13</a:t>
            </a:fld>
            <a:endParaRPr lang="zh-CN" alt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14</a:t>
            </a:fld>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16</a:t>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17</a:t>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18</a:t>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19</a:t>
            </a:fld>
            <a:endParaRPr lang="zh-CN" altLang="en-US"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20</a:t>
            </a:fld>
            <a:endParaRPr lang="zh-CN" alt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21</a:t>
            </a:fld>
            <a:endParaRPr lang="zh-CN" altLang="en-US" dirty="0">
              <a:solidFill>
                <a:prstClr val="black"/>
              </a:solidFill>
            </a:endParaRPr>
          </a:p>
        </p:txBody>
      </p:sp>
    </p:spTree>
    <p:extLst>
      <p:ext uri="{BB962C8B-B14F-4D97-AF65-F5344CB8AC3E}">
        <p14:creationId xmlns:p14="http://schemas.microsoft.com/office/powerpoint/2010/main" val="362588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6EE78B-84D8-412F-BC69-ACC7C447BAFC}" type="slidenum">
              <a:rPr lang="zh-CN" alt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23</a:t>
            </a:fld>
            <a:endParaRPr lang="zh-CN" alt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25</a:t>
            </a:fld>
            <a:endParaRPr lang="zh-CN" alt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29</a:t>
            </a:fld>
            <a:endParaRPr lang="zh-CN" alt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30</a:t>
            </a:fld>
            <a:endParaRPr lang="zh-CN" altLang="en-US" dirty="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31</a:t>
            </a:fld>
            <a:endParaRPr lang="zh-CN" altLang="en-US" dirty="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32</a:t>
            </a:fld>
            <a:endParaRPr lang="zh-CN" altLang="en-US" dirty="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33</a:t>
            </a:fld>
            <a:endParaRPr lang="zh-CN" altLang="en-US"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a:t>
            </a:fld>
            <a:endParaRPr lang="zh-CN" altLang="en-US" dirty="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34</a:t>
            </a:fld>
            <a:endParaRPr lang="zh-CN" altLang="en-US" dirty="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35</a:t>
            </a:fld>
            <a:endParaRPr lang="zh-CN" altLang="en-US"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Heart failure -&gt;sudden death or low survival possibility </a:t>
            </a: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 short period of time.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Nowadays, heart failure is very common and has gradually become the main reason for the increase in morbidity and mortality worldwide.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research show-&gt; More than 6.5 million Americans are now living with heart failure (HF) and the prevalence continues to increase.</a:t>
            </a:r>
            <a:r>
              <a:rPr lang="en-US" altLang="zh-CN" sz="1800" kern="100" baseline="30000" dirty="0">
                <a:effectLst/>
                <a:latin typeface="Times New Roman" panose="02020603050405020304" pitchFamily="18" charset="0"/>
                <a:ea typeface="等线" panose="02010600030101010101" pitchFamily="2" charset="-122"/>
                <a:cs typeface="Times New Roman" panose="02020603050405020304" pitchFamily="18" charset="0"/>
              </a:rPr>
              <a:t>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Due to an aging population(China, Singapore and so 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this disease and its complications appear more and more frequently in aging patients.</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Therefore, research on the application of machine learning algorithms in this disease prediction will be of great significance.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4</a:t>
            </a:fld>
            <a:endParaRPr lang="zh-CN" altLang="en-US"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Many studies have shown some factors that may cause heart failure (HF).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One of these factors is arrhythmias(</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心律不齐</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 common belief as the main culprit prevails.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higher risk of HF occurrence also goes hand in hand with some certain demographic features, such as age, gender, ethnic groups, blood level and smoking habits. </a:t>
            </a: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 seems that patients who are elderly, women, American African with uncontrolled blood pressure and heavy smoking habits are more likely to contract HF.</a:t>
            </a:r>
            <a:r>
              <a:rPr lang="en-US" altLang="zh-CN" sz="1800" kern="100" baseline="300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a:t>
            </a:fld>
            <a:endParaRPr lang="zh-CN"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等线" panose="02010600030101010101" pitchFamily="2" charset="-122"/>
              </a:rPr>
              <a:t>From a therapeutic perspective, many studies introduced and analyzed effective treatments for this disease </a:t>
            </a:r>
          </a:p>
          <a:p>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pharmacological treatment such as vasodilator treatment </a:t>
            </a:r>
            <a:r>
              <a:rPr lang="zh-CN" altLang="en-US" sz="1800" kern="100" dirty="0">
                <a:effectLst/>
                <a:latin typeface="Times New Roman" panose="02020603050405020304" pitchFamily="18" charset="0"/>
                <a:ea typeface="等线" panose="02010600030101010101" pitchFamily="2" charset="-122"/>
              </a:rPr>
              <a:t>（血管扩张）</a:t>
            </a:r>
            <a:r>
              <a:rPr lang="en-US" altLang="zh-CN" sz="1800" kern="100" dirty="0">
                <a:effectLst/>
                <a:latin typeface="Times New Roman" panose="02020603050405020304" pitchFamily="18" charset="0"/>
                <a:ea typeface="等线" panose="02010600030101010101" pitchFamily="2" charset="-122"/>
              </a:rPr>
              <a:t>and non-pharmacological treatment such as implantable defibrillator</a:t>
            </a:r>
            <a:r>
              <a:rPr lang="zh-CN" altLang="en-US" sz="1800" kern="100" dirty="0">
                <a:effectLst/>
                <a:latin typeface="Times New Roman" panose="02020603050405020304" pitchFamily="18" charset="0"/>
                <a:ea typeface="等线" panose="02010600030101010101" pitchFamily="2" charset="-122"/>
              </a:rPr>
              <a:t>（</a:t>
            </a:r>
            <a:r>
              <a:rPr lang="zh-CN" altLang="en-US" sz="4400" b="0" i="0" dirty="0">
                <a:solidFill>
                  <a:srgbClr val="333333"/>
                </a:solidFill>
                <a:effectLst/>
                <a:latin typeface="Arial" panose="020B0604020202020204" pitchFamily="34" charset="0"/>
              </a:rPr>
              <a:t>去纤颤器</a:t>
            </a:r>
            <a:r>
              <a:rPr lang="zh-CN" altLang="en-US" sz="1800" kern="100" dirty="0">
                <a:effectLst/>
                <a:latin typeface="Times New Roman" panose="02020603050405020304" pitchFamily="18" charset="0"/>
                <a:ea typeface="等线" panose="02010600030101010101" pitchFamily="2" charset="-122"/>
              </a:rPr>
              <a:t>）</a:t>
            </a:r>
            <a:r>
              <a:rPr lang="en-US" altLang="zh-CN" sz="1800" kern="100" dirty="0">
                <a:effectLst/>
                <a:latin typeface="Times New Roman" panose="02020603050405020304" pitchFamily="18" charset="0"/>
                <a:ea typeface="等线" panose="02010600030101010101" pitchFamily="2" charset="-122"/>
              </a:rPr>
              <a:t> will, to some extent, slower the Death’s chase.</a:t>
            </a:r>
            <a:endParaRPr lang="en-US" altLang="zh-CN" sz="1800" kern="100" baseline="30000" dirty="0">
              <a:effectLst/>
              <a:latin typeface="Times New Roman" panose="02020603050405020304" pitchFamily="18" charset="0"/>
              <a:ea typeface="等线" panose="02010600030101010101" pitchFamily="2" charset="-122"/>
            </a:endParaRPr>
          </a:p>
          <a:p>
            <a:endParaRPr lang="en-US" altLang="zh-CN" sz="1800" kern="100" baseline="300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 But the truth is there are few studies on how to predict the susceptible population of this disease or how to identify high-risk patients with HF. </a:t>
            </a:r>
          </a:p>
          <a:p>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So predicting is necessary but challenging. </a:t>
            </a:r>
          </a:p>
          <a:p>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Since diagnosed HF patients are walking the verge of life-and-death every day, it will be an especially vital subject to know how to draw implications through monitoring their vital indicators to prolong their life. </a:t>
            </a:r>
          </a:p>
          <a:p>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“Predicting adverse outcomes in patients with HF could help allocate resources to appropriate patients </a:t>
            </a:r>
          </a:p>
          <a:p>
            <a:endParaRPr lang="en-US" altLang="zh-CN" sz="1800" kern="100" dirty="0">
              <a:effectLst/>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rPr>
              <a:t>To the high risk patients, more earlier and more intensive monitoring and medical care should distributed to them( medical care such as e.g. targeted medications, cardiac devices, home monitoring systems, and social services), while to the low risk patients, we may avoid unnecessary interventions and costs for them</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6</a:t>
            </a:fld>
            <a:endParaRPr lang="zh-CN" altLang="en-US"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srgbClr val="000000"/>
                </a:solidFill>
              </a:rPr>
              <a:t>7</a:t>
            </a:fld>
            <a:endParaRPr lang="zh-CN" altLang="en-US"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8</a:t>
            </a:fld>
            <a:endParaRPr lang="zh-CN" alt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9</a:t>
            </a:fld>
            <a:endParaRPr lang="zh-CN" alt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E60F58-3108-4415-857A-6D0360DF626E}"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solidFill>
                  <a:srgbClr val="FFFFFF">
                    <a:lumMod val="65000"/>
                  </a:srgbClr>
                </a:solidFill>
              </a:rPr>
              <a:t>‹#›</a:t>
            </a:fld>
            <a:endParaRPr lang="zh-CN" altLang="en-US">
              <a:solidFill>
                <a:srgbClr val="FFFFFF">
                  <a:lumMod val="65000"/>
                </a:srgbClr>
              </a:solidFill>
            </a:endParaRPr>
          </a:p>
        </p:txBody>
      </p:sp>
      <p:sp>
        <p:nvSpPr>
          <p:cNvPr id="2" name="Title 1"/>
          <p:cNvSpPr>
            <a:spLocks noGrp="1"/>
          </p:cNvSpPr>
          <p:nvPr>
            <p:ph type="ctrTitle"/>
          </p:nvPr>
        </p:nvSpPr>
        <p:spPr>
          <a:xfrm>
            <a:off x="1955800" y="2709861"/>
            <a:ext cx="6559550" cy="756643"/>
          </a:xfrm>
        </p:spPr>
        <p:txBody>
          <a:bodyPr anchor="b">
            <a:normAutofit/>
          </a:bodyPr>
          <a:lstStyle>
            <a:lvl1pPr algn="ctr">
              <a:lnSpc>
                <a:spcPct val="100000"/>
              </a:lnSpc>
              <a:defRPr sz="2550" b="1" i="0">
                <a:ln w="14605">
                  <a:noFill/>
                </a:ln>
                <a:solidFill>
                  <a:schemeClr val="tx1"/>
                </a:solidFill>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416300" y="3663256"/>
            <a:ext cx="3638550" cy="302419"/>
          </a:xfrm>
          <a:prstGeom prst="rect">
            <a:avLst/>
          </a:prstGeom>
          <a:noFill/>
          <a:ln w="12700">
            <a:solidFill>
              <a:schemeClr val="tx1"/>
            </a:solidFill>
          </a:ln>
        </p:spPr>
        <p:txBody>
          <a:bodyPr anchor="ctr">
            <a:normAutofit/>
          </a:bodyPr>
          <a:lstStyle>
            <a:lvl1pPr marL="0" indent="0" algn="ctr">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med" advClick="0" advTm="1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25" name="Picture 2"/>
          <p:cNvPicPr>
            <a:picLocks noChangeAspect="1" noChangeArrowheads="1"/>
          </p:cNvPicPr>
          <p:nvPr userDrawn="1"/>
        </p:nvPicPr>
        <p:blipFill>
          <a:blip r:embed="rId2" cstate="print">
            <a:duotone>
              <a:schemeClr val="accent1">
                <a:shade val="45000"/>
                <a:satMod val="135000"/>
              </a:schemeClr>
              <a:prstClr val="white"/>
            </a:duotone>
          </a:blip>
          <a:srcRect/>
          <a:stretch>
            <a:fillRect/>
          </a:stretch>
        </p:blipFill>
        <p:spPr bwMode="auto">
          <a:xfrm>
            <a:off x="-19050" y="-1"/>
            <a:ext cx="9163050" cy="5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等腰三角形 3"/>
          <p:cNvSpPr/>
          <p:nvPr userDrawn="1"/>
        </p:nvSpPr>
        <p:spPr bwMode="auto">
          <a:xfrm flipH="1">
            <a:off x="-1624169" y="531269"/>
            <a:ext cx="8114653" cy="2577429"/>
          </a:xfrm>
          <a:custGeom>
            <a:avLst/>
            <a:gdLst>
              <a:gd name="connsiteX0" fmla="*/ 0 w 3600445"/>
              <a:gd name="connsiteY0" fmla="*/ 2160267 h 2160267"/>
              <a:gd name="connsiteX1" fmla="*/ 3600445 w 3600445"/>
              <a:gd name="connsiteY1" fmla="*/ 0 h 2160267"/>
              <a:gd name="connsiteX2" fmla="*/ 3600445 w 3600445"/>
              <a:gd name="connsiteY2" fmla="*/ 2160267 h 2160267"/>
              <a:gd name="connsiteX3" fmla="*/ 0 w 3600445"/>
              <a:gd name="connsiteY3" fmla="*/ 2160267 h 2160267"/>
              <a:gd name="connsiteX0-1" fmla="*/ 0 w 3600445"/>
              <a:gd name="connsiteY0-2" fmla="*/ 2160267 h 2934967"/>
              <a:gd name="connsiteX1-3" fmla="*/ 3600445 w 3600445"/>
              <a:gd name="connsiteY1-4" fmla="*/ 0 h 2934967"/>
              <a:gd name="connsiteX2-5" fmla="*/ 742945 w 3600445"/>
              <a:gd name="connsiteY2-6" fmla="*/ 2934967 h 2934967"/>
              <a:gd name="connsiteX3-7" fmla="*/ 0 w 3600445"/>
              <a:gd name="connsiteY3-8" fmla="*/ 2160267 h 2934967"/>
              <a:gd name="connsiteX0-9" fmla="*/ 0 w 7956545"/>
              <a:gd name="connsiteY0-10" fmla="*/ 2236467 h 3011167"/>
              <a:gd name="connsiteX1-11" fmla="*/ 7956545 w 7956545"/>
              <a:gd name="connsiteY1-12" fmla="*/ 0 h 3011167"/>
              <a:gd name="connsiteX2-13" fmla="*/ 742945 w 7956545"/>
              <a:gd name="connsiteY2-14" fmla="*/ 3011167 h 3011167"/>
              <a:gd name="connsiteX3-15" fmla="*/ 0 w 7956545"/>
              <a:gd name="connsiteY3-16" fmla="*/ 2236467 h 3011167"/>
              <a:gd name="connsiteX0-17" fmla="*/ 0 w 8032745"/>
              <a:gd name="connsiteY0-18" fmla="*/ 1804667 h 3011167"/>
              <a:gd name="connsiteX1-19" fmla="*/ 8032745 w 8032745"/>
              <a:gd name="connsiteY1-20" fmla="*/ 0 h 3011167"/>
              <a:gd name="connsiteX2-21" fmla="*/ 819145 w 8032745"/>
              <a:gd name="connsiteY2-22" fmla="*/ 3011167 h 3011167"/>
              <a:gd name="connsiteX3-23" fmla="*/ 0 w 8032745"/>
              <a:gd name="connsiteY3-24" fmla="*/ 1804667 h 3011167"/>
              <a:gd name="connsiteX0-25" fmla="*/ 146055 w 8178800"/>
              <a:gd name="connsiteY0-26" fmla="*/ 1804667 h 3442967"/>
              <a:gd name="connsiteX1-27" fmla="*/ 8178800 w 8178800"/>
              <a:gd name="connsiteY1-28" fmla="*/ 0 h 3442967"/>
              <a:gd name="connsiteX2-29" fmla="*/ 0 w 8178800"/>
              <a:gd name="connsiteY2-30" fmla="*/ 3442967 h 3442967"/>
              <a:gd name="connsiteX3-31" fmla="*/ 146055 w 8178800"/>
              <a:gd name="connsiteY3-32" fmla="*/ 1804667 h 3442967"/>
              <a:gd name="connsiteX0-33" fmla="*/ 0 w 8032745"/>
              <a:gd name="connsiteY0-34" fmla="*/ 1804667 h 3341367"/>
              <a:gd name="connsiteX1-35" fmla="*/ 8032745 w 8032745"/>
              <a:gd name="connsiteY1-36" fmla="*/ 0 h 3341367"/>
              <a:gd name="connsiteX2-37" fmla="*/ 2017652 w 8032745"/>
              <a:gd name="connsiteY2-38" fmla="*/ 3341367 h 3341367"/>
              <a:gd name="connsiteX3-39" fmla="*/ 0 w 8032745"/>
              <a:gd name="connsiteY3-40" fmla="*/ 1804667 h 3341367"/>
              <a:gd name="connsiteX0-41" fmla="*/ 0 w 7825390"/>
              <a:gd name="connsiteY0-42" fmla="*/ 1347467 h 3341367"/>
              <a:gd name="connsiteX1-43" fmla="*/ 7825390 w 7825390"/>
              <a:gd name="connsiteY1-44" fmla="*/ 0 h 3341367"/>
              <a:gd name="connsiteX2-45" fmla="*/ 1810297 w 7825390"/>
              <a:gd name="connsiteY2-46" fmla="*/ 3341367 h 3341367"/>
              <a:gd name="connsiteX3-47" fmla="*/ 0 w 7825390"/>
              <a:gd name="connsiteY3-48" fmla="*/ 1347467 h 3341367"/>
              <a:gd name="connsiteX0-49" fmla="*/ 0 w 7595496"/>
              <a:gd name="connsiteY0-50" fmla="*/ 356867 h 3341367"/>
              <a:gd name="connsiteX1-51" fmla="*/ 7595496 w 7595496"/>
              <a:gd name="connsiteY1-52" fmla="*/ 0 h 3341367"/>
              <a:gd name="connsiteX2-53" fmla="*/ 1580403 w 7595496"/>
              <a:gd name="connsiteY2-54" fmla="*/ 3341367 h 3341367"/>
              <a:gd name="connsiteX3-55" fmla="*/ 0 w 7595496"/>
              <a:gd name="connsiteY3-56" fmla="*/ 356867 h 3341367"/>
              <a:gd name="connsiteX0-57" fmla="*/ 0 w 7595496"/>
              <a:gd name="connsiteY0-58" fmla="*/ 356867 h 3398517"/>
              <a:gd name="connsiteX1-59" fmla="*/ 7595496 w 7595496"/>
              <a:gd name="connsiteY1-60" fmla="*/ 0 h 3398517"/>
              <a:gd name="connsiteX2-61" fmla="*/ 2527025 w 7595496"/>
              <a:gd name="connsiteY2-62" fmla="*/ 3398517 h 3398517"/>
              <a:gd name="connsiteX3-63" fmla="*/ 0 w 7595496"/>
              <a:gd name="connsiteY3-64" fmla="*/ 356867 h 3398517"/>
            </a:gdLst>
            <a:ahLst/>
            <a:cxnLst>
              <a:cxn ang="0">
                <a:pos x="connsiteX0-1" y="connsiteY0-2"/>
              </a:cxn>
              <a:cxn ang="0">
                <a:pos x="connsiteX1-3" y="connsiteY1-4"/>
              </a:cxn>
              <a:cxn ang="0">
                <a:pos x="connsiteX2-5" y="connsiteY2-6"/>
              </a:cxn>
              <a:cxn ang="0">
                <a:pos x="connsiteX3-7" y="connsiteY3-8"/>
              </a:cxn>
            </a:cxnLst>
            <a:rect l="l" t="t" r="r" b="b"/>
            <a:pathLst>
              <a:path w="7595496" h="3398517">
                <a:moveTo>
                  <a:pt x="0" y="356867"/>
                </a:moveTo>
                <a:lnTo>
                  <a:pt x="7595496" y="0"/>
                </a:lnTo>
                <a:lnTo>
                  <a:pt x="2527025" y="3398517"/>
                </a:lnTo>
                <a:lnTo>
                  <a:pt x="0" y="356867"/>
                </a:lnTo>
                <a:close/>
              </a:path>
            </a:pathLst>
          </a:custGeom>
          <a:gradFill>
            <a:gsLst>
              <a:gs pos="0">
                <a:schemeClr val="tx1">
                  <a:alpha val="0"/>
                </a:schemeClr>
              </a:gs>
              <a:gs pos="100000">
                <a:srgbClr val="00B0F0">
                  <a:alpha val="66000"/>
                </a:srgb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等腰三角形 3"/>
          <p:cNvSpPr/>
          <p:nvPr userDrawn="1"/>
        </p:nvSpPr>
        <p:spPr bwMode="auto">
          <a:xfrm>
            <a:off x="2738956" y="-26858"/>
            <a:ext cx="5978135" cy="2619458"/>
          </a:xfrm>
          <a:custGeom>
            <a:avLst/>
            <a:gdLst>
              <a:gd name="connsiteX0" fmla="*/ 0 w 3600445"/>
              <a:gd name="connsiteY0" fmla="*/ 2160267 h 2160267"/>
              <a:gd name="connsiteX1" fmla="*/ 3600445 w 3600445"/>
              <a:gd name="connsiteY1" fmla="*/ 0 h 2160267"/>
              <a:gd name="connsiteX2" fmla="*/ 3600445 w 3600445"/>
              <a:gd name="connsiteY2" fmla="*/ 2160267 h 2160267"/>
              <a:gd name="connsiteX3" fmla="*/ 0 w 3600445"/>
              <a:gd name="connsiteY3" fmla="*/ 2160267 h 2160267"/>
              <a:gd name="connsiteX0-1" fmla="*/ 0 w 3600445"/>
              <a:gd name="connsiteY0-2" fmla="*/ 2160267 h 2934967"/>
              <a:gd name="connsiteX1-3" fmla="*/ 3600445 w 3600445"/>
              <a:gd name="connsiteY1-4" fmla="*/ 0 h 2934967"/>
              <a:gd name="connsiteX2-5" fmla="*/ 742945 w 3600445"/>
              <a:gd name="connsiteY2-6" fmla="*/ 2934967 h 2934967"/>
              <a:gd name="connsiteX3-7" fmla="*/ 0 w 3600445"/>
              <a:gd name="connsiteY3-8" fmla="*/ 2160267 h 2934967"/>
              <a:gd name="connsiteX0-9" fmla="*/ 0 w 7956545"/>
              <a:gd name="connsiteY0-10" fmla="*/ 2236467 h 3011167"/>
              <a:gd name="connsiteX1-11" fmla="*/ 7956545 w 7956545"/>
              <a:gd name="connsiteY1-12" fmla="*/ 0 h 3011167"/>
              <a:gd name="connsiteX2-13" fmla="*/ 742945 w 7956545"/>
              <a:gd name="connsiteY2-14" fmla="*/ 3011167 h 3011167"/>
              <a:gd name="connsiteX3-15" fmla="*/ 0 w 7956545"/>
              <a:gd name="connsiteY3-16" fmla="*/ 2236467 h 3011167"/>
              <a:gd name="connsiteX0-17" fmla="*/ 0 w 8032745"/>
              <a:gd name="connsiteY0-18" fmla="*/ 1804667 h 3011167"/>
              <a:gd name="connsiteX1-19" fmla="*/ 8032745 w 8032745"/>
              <a:gd name="connsiteY1-20" fmla="*/ 0 h 3011167"/>
              <a:gd name="connsiteX2-21" fmla="*/ 819145 w 8032745"/>
              <a:gd name="connsiteY2-22" fmla="*/ 3011167 h 3011167"/>
              <a:gd name="connsiteX3-23" fmla="*/ 0 w 8032745"/>
              <a:gd name="connsiteY3-24" fmla="*/ 1804667 h 3011167"/>
              <a:gd name="connsiteX0-25" fmla="*/ 146055 w 8178800"/>
              <a:gd name="connsiteY0-26" fmla="*/ 1804667 h 3442967"/>
              <a:gd name="connsiteX1-27" fmla="*/ 8178800 w 8178800"/>
              <a:gd name="connsiteY1-28" fmla="*/ 0 h 3442967"/>
              <a:gd name="connsiteX2-29" fmla="*/ 0 w 8178800"/>
              <a:gd name="connsiteY2-30" fmla="*/ 3442967 h 3442967"/>
              <a:gd name="connsiteX3-31" fmla="*/ 146055 w 8178800"/>
              <a:gd name="connsiteY3-32" fmla="*/ 1804667 h 3442967"/>
              <a:gd name="connsiteX0-33" fmla="*/ 158755 w 8178800"/>
              <a:gd name="connsiteY0-34" fmla="*/ 864867 h 3442967"/>
              <a:gd name="connsiteX1-35" fmla="*/ 8178800 w 8178800"/>
              <a:gd name="connsiteY1-36" fmla="*/ 0 h 3442967"/>
              <a:gd name="connsiteX2-37" fmla="*/ 0 w 8178800"/>
              <a:gd name="connsiteY2-38" fmla="*/ 3442967 h 3442967"/>
              <a:gd name="connsiteX3-39" fmla="*/ 158755 w 8178800"/>
              <a:gd name="connsiteY3-40" fmla="*/ 864867 h 3442967"/>
              <a:gd name="connsiteX0-41" fmla="*/ 158755 w 6959600"/>
              <a:gd name="connsiteY0-42" fmla="*/ 0 h 2578100"/>
              <a:gd name="connsiteX1-43" fmla="*/ 6959600 w 6959600"/>
              <a:gd name="connsiteY1-44" fmla="*/ 494033 h 2578100"/>
              <a:gd name="connsiteX2-45" fmla="*/ 0 w 6959600"/>
              <a:gd name="connsiteY2-46" fmla="*/ 2578100 h 2578100"/>
              <a:gd name="connsiteX3-47" fmla="*/ 158755 w 6959600"/>
              <a:gd name="connsiteY3-48" fmla="*/ 0 h 2578100"/>
              <a:gd name="connsiteX0-49" fmla="*/ 0 w 6800845"/>
              <a:gd name="connsiteY0-50" fmla="*/ 0 h 1295400"/>
              <a:gd name="connsiteX1-51" fmla="*/ 6800845 w 6800845"/>
              <a:gd name="connsiteY1-52" fmla="*/ 494033 h 1295400"/>
              <a:gd name="connsiteX2-53" fmla="*/ 463545 w 6800845"/>
              <a:gd name="connsiteY2-54" fmla="*/ 1295400 h 1295400"/>
              <a:gd name="connsiteX3-55" fmla="*/ 0 w 6800845"/>
              <a:gd name="connsiteY3-56" fmla="*/ 0 h 1295400"/>
              <a:gd name="connsiteX0-57" fmla="*/ 0 w 6800845"/>
              <a:gd name="connsiteY0-58" fmla="*/ 0 h 1905000"/>
              <a:gd name="connsiteX1-59" fmla="*/ 6800845 w 6800845"/>
              <a:gd name="connsiteY1-60" fmla="*/ 494033 h 1905000"/>
              <a:gd name="connsiteX2-61" fmla="*/ 1009645 w 6800845"/>
              <a:gd name="connsiteY2-62" fmla="*/ 1905000 h 1905000"/>
              <a:gd name="connsiteX3-63" fmla="*/ 0 w 6800845"/>
              <a:gd name="connsiteY3-64" fmla="*/ 0 h 1905000"/>
              <a:gd name="connsiteX0-65" fmla="*/ 0 w 6089645"/>
              <a:gd name="connsiteY0-66" fmla="*/ 0 h 4648200"/>
              <a:gd name="connsiteX1-67" fmla="*/ 6089645 w 6089645"/>
              <a:gd name="connsiteY1-68" fmla="*/ 3237233 h 4648200"/>
              <a:gd name="connsiteX2-69" fmla="*/ 298445 w 6089645"/>
              <a:gd name="connsiteY2-70" fmla="*/ 4648200 h 4648200"/>
              <a:gd name="connsiteX3-71" fmla="*/ 0 w 6089645"/>
              <a:gd name="connsiteY3-72" fmla="*/ 0 h 4648200"/>
              <a:gd name="connsiteX0-73" fmla="*/ 806455 w 6896100"/>
              <a:gd name="connsiteY0-74" fmla="*/ 0 h 4749800"/>
              <a:gd name="connsiteX1-75" fmla="*/ 6896100 w 6896100"/>
              <a:gd name="connsiteY1-76" fmla="*/ 3237233 h 4749800"/>
              <a:gd name="connsiteX2-77" fmla="*/ 0 w 6896100"/>
              <a:gd name="connsiteY2-78" fmla="*/ 4749800 h 4749800"/>
              <a:gd name="connsiteX3-79" fmla="*/ 806455 w 6896100"/>
              <a:gd name="connsiteY3-80" fmla="*/ 0 h 4749800"/>
              <a:gd name="connsiteX0-81" fmla="*/ 806455 w 6896100"/>
              <a:gd name="connsiteY0-82" fmla="*/ 0 h 4749800"/>
              <a:gd name="connsiteX1-83" fmla="*/ 2199269 w 6896100"/>
              <a:gd name="connsiteY1-84" fmla="*/ 771345 h 4749800"/>
              <a:gd name="connsiteX2-85" fmla="*/ 6896100 w 6896100"/>
              <a:gd name="connsiteY2-86" fmla="*/ 3237233 h 4749800"/>
              <a:gd name="connsiteX3-87" fmla="*/ 0 w 6896100"/>
              <a:gd name="connsiteY3-88" fmla="*/ 4749800 h 4749800"/>
              <a:gd name="connsiteX4" fmla="*/ 806455 w 6896100"/>
              <a:gd name="connsiteY4" fmla="*/ 0 h 4749800"/>
              <a:gd name="connsiteX0-89" fmla="*/ 806455 w 6896100"/>
              <a:gd name="connsiteY0-90" fmla="*/ 0 h 4749800"/>
              <a:gd name="connsiteX1-91" fmla="*/ 6785783 w 6896100"/>
              <a:gd name="connsiteY1-92" fmla="*/ 1743802 h 4749800"/>
              <a:gd name="connsiteX2-93" fmla="*/ 6896100 w 6896100"/>
              <a:gd name="connsiteY2-94" fmla="*/ 3237233 h 4749800"/>
              <a:gd name="connsiteX3-95" fmla="*/ 0 w 6896100"/>
              <a:gd name="connsiteY3-96" fmla="*/ 4749800 h 4749800"/>
              <a:gd name="connsiteX4-97" fmla="*/ 806455 w 6896100"/>
              <a:gd name="connsiteY4-98" fmla="*/ 0 h 4749800"/>
              <a:gd name="connsiteX0-99" fmla="*/ 806455 w 6896100"/>
              <a:gd name="connsiteY0-100" fmla="*/ 0 h 4749800"/>
              <a:gd name="connsiteX1-101" fmla="*/ 6655154 w 6896100"/>
              <a:gd name="connsiteY1-102" fmla="*/ 1569630 h 4749800"/>
              <a:gd name="connsiteX2-103" fmla="*/ 6896100 w 6896100"/>
              <a:gd name="connsiteY2-104" fmla="*/ 3237233 h 4749800"/>
              <a:gd name="connsiteX3-105" fmla="*/ 0 w 6896100"/>
              <a:gd name="connsiteY3-106" fmla="*/ 4749800 h 4749800"/>
              <a:gd name="connsiteX4-107" fmla="*/ 806455 w 6896100"/>
              <a:gd name="connsiteY4-108" fmla="*/ 0 h 4749800"/>
              <a:gd name="connsiteX0-109" fmla="*/ 690341 w 6896100"/>
              <a:gd name="connsiteY0-110" fmla="*/ 0 h 4546600"/>
              <a:gd name="connsiteX1-111" fmla="*/ 6655154 w 6896100"/>
              <a:gd name="connsiteY1-112" fmla="*/ 1366430 h 4546600"/>
              <a:gd name="connsiteX2-113" fmla="*/ 6896100 w 6896100"/>
              <a:gd name="connsiteY2-114" fmla="*/ 3034033 h 4546600"/>
              <a:gd name="connsiteX3-115" fmla="*/ 0 w 6896100"/>
              <a:gd name="connsiteY3-116" fmla="*/ 4546600 h 4546600"/>
              <a:gd name="connsiteX4-117" fmla="*/ 690341 w 6896100"/>
              <a:gd name="connsiteY4-118" fmla="*/ 0 h 4546600"/>
              <a:gd name="connsiteX0-119" fmla="*/ 2235142 w 6896100"/>
              <a:gd name="connsiteY0-120" fmla="*/ 0 h 4697312"/>
              <a:gd name="connsiteX1-121" fmla="*/ 6655154 w 6896100"/>
              <a:gd name="connsiteY1-122" fmla="*/ 1517142 h 4697312"/>
              <a:gd name="connsiteX2-123" fmla="*/ 6896100 w 6896100"/>
              <a:gd name="connsiteY2-124" fmla="*/ 3184745 h 4697312"/>
              <a:gd name="connsiteX3-125" fmla="*/ 0 w 6896100"/>
              <a:gd name="connsiteY3-126" fmla="*/ 4697312 h 4697312"/>
              <a:gd name="connsiteX4-127" fmla="*/ 2235142 w 6896100"/>
              <a:gd name="connsiteY4-128" fmla="*/ 0 h 4697312"/>
              <a:gd name="connsiteX0-129" fmla="*/ 2235142 w 6896100"/>
              <a:gd name="connsiteY0-130" fmla="*/ 0 h 4697312"/>
              <a:gd name="connsiteX1-131" fmla="*/ 6165339 w 6896100"/>
              <a:gd name="connsiteY1-132" fmla="*/ 1630177 h 4697312"/>
              <a:gd name="connsiteX2-133" fmla="*/ 6896100 w 6896100"/>
              <a:gd name="connsiteY2-134" fmla="*/ 3184745 h 4697312"/>
              <a:gd name="connsiteX3-135" fmla="*/ 0 w 6896100"/>
              <a:gd name="connsiteY3-136" fmla="*/ 4697312 h 4697312"/>
              <a:gd name="connsiteX4-137" fmla="*/ 2235142 w 6896100"/>
              <a:gd name="connsiteY4-138" fmla="*/ 0 h 4697312"/>
              <a:gd name="connsiteX0-139" fmla="*/ 1481580 w 6896100"/>
              <a:gd name="connsiteY0-140" fmla="*/ 0 h 4546600"/>
              <a:gd name="connsiteX1-141" fmla="*/ 6165339 w 6896100"/>
              <a:gd name="connsiteY1-142" fmla="*/ 1479465 h 4546600"/>
              <a:gd name="connsiteX2-143" fmla="*/ 6896100 w 6896100"/>
              <a:gd name="connsiteY2-144" fmla="*/ 3034033 h 4546600"/>
              <a:gd name="connsiteX3-145" fmla="*/ 0 w 6896100"/>
              <a:gd name="connsiteY3-146" fmla="*/ 4546600 h 4546600"/>
              <a:gd name="connsiteX4-147" fmla="*/ 1481580 w 6896100"/>
              <a:gd name="connsiteY4-148" fmla="*/ 0 h 4546600"/>
              <a:gd name="connsiteX0-149" fmla="*/ 1481580 w 6165339"/>
              <a:gd name="connsiteY0-150" fmla="*/ 0 h 4546600"/>
              <a:gd name="connsiteX1-151" fmla="*/ 6165339 w 6165339"/>
              <a:gd name="connsiteY1-152" fmla="*/ 1479465 h 4546600"/>
              <a:gd name="connsiteX2-153" fmla="*/ 5991826 w 6165339"/>
              <a:gd name="connsiteY2-154" fmla="*/ 4164376 h 4546600"/>
              <a:gd name="connsiteX3-155" fmla="*/ 0 w 6165339"/>
              <a:gd name="connsiteY3-156" fmla="*/ 4546600 h 4546600"/>
              <a:gd name="connsiteX4-157" fmla="*/ 1481580 w 6165339"/>
              <a:gd name="connsiteY4-158" fmla="*/ 0 h 4546600"/>
              <a:gd name="connsiteX0-159" fmla="*/ 1481580 w 5991826"/>
              <a:gd name="connsiteY0-160" fmla="*/ 0 h 4546600"/>
              <a:gd name="connsiteX1-161" fmla="*/ 4658215 w 5991826"/>
              <a:gd name="connsiteY1-162" fmla="*/ 1517144 h 4546600"/>
              <a:gd name="connsiteX2-163" fmla="*/ 5991826 w 5991826"/>
              <a:gd name="connsiteY2-164" fmla="*/ 4164376 h 4546600"/>
              <a:gd name="connsiteX3-165" fmla="*/ 0 w 5991826"/>
              <a:gd name="connsiteY3-166" fmla="*/ 4546600 h 4546600"/>
              <a:gd name="connsiteX4-167" fmla="*/ 1481580 w 5991826"/>
              <a:gd name="connsiteY4-168" fmla="*/ 0 h 4546600"/>
              <a:gd name="connsiteX0-169" fmla="*/ 954087 w 5991826"/>
              <a:gd name="connsiteY0-170" fmla="*/ 0 h 3680004"/>
              <a:gd name="connsiteX1-171" fmla="*/ 4658215 w 5991826"/>
              <a:gd name="connsiteY1-172" fmla="*/ 650548 h 3680004"/>
              <a:gd name="connsiteX2-173" fmla="*/ 5991826 w 5991826"/>
              <a:gd name="connsiteY2-174" fmla="*/ 3297780 h 3680004"/>
              <a:gd name="connsiteX3-175" fmla="*/ 0 w 5991826"/>
              <a:gd name="connsiteY3-176" fmla="*/ 3680004 h 3680004"/>
              <a:gd name="connsiteX4-177" fmla="*/ 954087 w 5991826"/>
              <a:gd name="connsiteY4-178" fmla="*/ 0 h 3680004"/>
              <a:gd name="connsiteX0-179" fmla="*/ 539628 w 5991826"/>
              <a:gd name="connsiteY0-180" fmla="*/ 0 h 3453935"/>
              <a:gd name="connsiteX1-181" fmla="*/ 4658215 w 5991826"/>
              <a:gd name="connsiteY1-182" fmla="*/ 424479 h 3453935"/>
              <a:gd name="connsiteX2-183" fmla="*/ 5991826 w 5991826"/>
              <a:gd name="connsiteY2-184" fmla="*/ 3071711 h 3453935"/>
              <a:gd name="connsiteX3-185" fmla="*/ 0 w 5991826"/>
              <a:gd name="connsiteY3-186" fmla="*/ 3453935 h 3453935"/>
              <a:gd name="connsiteX4-187" fmla="*/ 539628 w 5991826"/>
              <a:gd name="connsiteY4-188" fmla="*/ 0 h 3453935"/>
              <a:gd name="connsiteX0-189" fmla="*/ 539628 w 5991826"/>
              <a:gd name="connsiteY0-190" fmla="*/ 0 h 3453935"/>
              <a:gd name="connsiteX1-191" fmla="*/ 5713202 w 5991826"/>
              <a:gd name="connsiteY1-192" fmla="*/ 1441787 h 3453935"/>
              <a:gd name="connsiteX2-193" fmla="*/ 5991826 w 5991826"/>
              <a:gd name="connsiteY2-194" fmla="*/ 3071711 h 3453935"/>
              <a:gd name="connsiteX3-195" fmla="*/ 0 w 5991826"/>
              <a:gd name="connsiteY3-196" fmla="*/ 3453935 h 3453935"/>
              <a:gd name="connsiteX4-197" fmla="*/ 539628 w 5991826"/>
              <a:gd name="connsiteY4-198" fmla="*/ 0 h 3453935"/>
              <a:gd name="connsiteX0-199" fmla="*/ 539628 w 7882581"/>
              <a:gd name="connsiteY0-200" fmla="*/ 0 h 3453935"/>
              <a:gd name="connsiteX1-201" fmla="*/ 5713202 w 7882581"/>
              <a:gd name="connsiteY1-202" fmla="*/ 1441787 h 3453935"/>
              <a:gd name="connsiteX2-203" fmla="*/ 7882581 w 7882581"/>
              <a:gd name="connsiteY2-204" fmla="*/ 3386837 h 3453935"/>
              <a:gd name="connsiteX3-205" fmla="*/ 0 w 7882581"/>
              <a:gd name="connsiteY3-206" fmla="*/ 3453935 h 3453935"/>
              <a:gd name="connsiteX4-207" fmla="*/ 539628 w 7882581"/>
              <a:gd name="connsiteY4-208" fmla="*/ 0 h 3453935"/>
            </a:gdLst>
            <a:ahLst/>
            <a:cxnLst>
              <a:cxn ang="0">
                <a:pos x="connsiteX0-1" y="connsiteY0-2"/>
              </a:cxn>
              <a:cxn ang="0">
                <a:pos x="connsiteX1-3" y="connsiteY1-4"/>
              </a:cxn>
              <a:cxn ang="0">
                <a:pos x="connsiteX2-5" y="connsiteY2-6"/>
              </a:cxn>
              <a:cxn ang="0">
                <a:pos x="connsiteX3-7" y="connsiteY3-8"/>
              </a:cxn>
              <a:cxn ang="0">
                <a:pos x="connsiteX4-97" y="connsiteY4-98"/>
              </a:cxn>
            </a:cxnLst>
            <a:rect l="l" t="t" r="r" b="b"/>
            <a:pathLst>
              <a:path w="7882581" h="3453935">
                <a:moveTo>
                  <a:pt x="539628" y="0"/>
                </a:moveTo>
                <a:lnTo>
                  <a:pt x="5713202" y="1441787"/>
                </a:lnTo>
                <a:lnTo>
                  <a:pt x="7882581" y="3386837"/>
                </a:lnTo>
                <a:lnTo>
                  <a:pt x="0" y="3453935"/>
                </a:lnTo>
                <a:lnTo>
                  <a:pt x="539628" y="0"/>
                </a:lnTo>
                <a:close/>
              </a:path>
            </a:pathLst>
          </a:custGeom>
          <a:gradFill>
            <a:gsLst>
              <a:gs pos="0">
                <a:schemeClr val="tx2">
                  <a:lumMod val="60000"/>
                  <a:lumOff val="40000"/>
                  <a:alpha val="44000"/>
                </a:schemeClr>
              </a:gs>
              <a:gs pos="45000">
                <a:schemeClr val="bg1">
                  <a:alpha val="7000"/>
                </a:schemeClr>
              </a:gs>
              <a:gs pos="100000">
                <a:srgbClr val="005FFA">
                  <a:alpha val="59000"/>
                </a:srgb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等腰三角形 3"/>
          <p:cNvSpPr/>
          <p:nvPr userDrawn="1"/>
        </p:nvSpPr>
        <p:spPr bwMode="auto">
          <a:xfrm flipH="1">
            <a:off x="5404282" y="557384"/>
            <a:ext cx="3407677" cy="3617649"/>
          </a:xfrm>
          <a:custGeom>
            <a:avLst/>
            <a:gdLst>
              <a:gd name="connsiteX0" fmla="*/ 0 w 3600445"/>
              <a:gd name="connsiteY0" fmla="*/ 2160267 h 2160267"/>
              <a:gd name="connsiteX1" fmla="*/ 3600445 w 3600445"/>
              <a:gd name="connsiteY1" fmla="*/ 0 h 2160267"/>
              <a:gd name="connsiteX2" fmla="*/ 3600445 w 3600445"/>
              <a:gd name="connsiteY2" fmla="*/ 2160267 h 2160267"/>
              <a:gd name="connsiteX3" fmla="*/ 0 w 3600445"/>
              <a:gd name="connsiteY3" fmla="*/ 2160267 h 2160267"/>
              <a:gd name="connsiteX0-1" fmla="*/ 0 w 3600445"/>
              <a:gd name="connsiteY0-2" fmla="*/ 2160267 h 2934967"/>
              <a:gd name="connsiteX1-3" fmla="*/ 3600445 w 3600445"/>
              <a:gd name="connsiteY1-4" fmla="*/ 0 h 2934967"/>
              <a:gd name="connsiteX2-5" fmla="*/ 742945 w 3600445"/>
              <a:gd name="connsiteY2-6" fmla="*/ 2934967 h 2934967"/>
              <a:gd name="connsiteX3-7" fmla="*/ 0 w 3600445"/>
              <a:gd name="connsiteY3-8" fmla="*/ 2160267 h 2934967"/>
              <a:gd name="connsiteX0-9" fmla="*/ 0 w 7956545"/>
              <a:gd name="connsiteY0-10" fmla="*/ 2236467 h 3011167"/>
              <a:gd name="connsiteX1-11" fmla="*/ 7956545 w 7956545"/>
              <a:gd name="connsiteY1-12" fmla="*/ 0 h 3011167"/>
              <a:gd name="connsiteX2-13" fmla="*/ 742945 w 7956545"/>
              <a:gd name="connsiteY2-14" fmla="*/ 3011167 h 3011167"/>
              <a:gd name="connsiteX3-15" fmla="*/ 0 w 7956545"/>
              <a:gd name="connsiteY3-16" fmla="*/ 2236467 h 3011167"/>
              <a:gd name="connsiteX0-17" fmla="*/ 0 w 8032745"/>
              <a:gd name="connsiteY0-18" fmla="*/ 1804667 h 3011167"/>
              <a:gd name="connsiteX1-19" fmla="*/ 8032745 w 8032745"/>
              <a:gd name="connsiteY1-20" fmla="*/ 0 h 3011167"/>
              <a:gd name="connsiteX2-21" fmla="*/ 819145 w 8032745"/>
              <a:gd name="connsiteY2-22" fmla="*/ 3011167 h 3011167"/>
              <a:gd name="connsiteX3-23" fmla="*/ 0 w 8032745"/>
              <a:gd name="connsiteY3-24" fmla="*/ 1804667 h 3011167"/>
              <a:gd name="connsiteX0-25" fmla="*/ 146055 w 8178800"/>
              <a:gd name="connsiteY0-26" fmla="*/ 1804667 h 3442967"/>
              <a:gd name="connsiteX1-27" fmla="*/ 8178800 w 8178800"/>
              <a:gd name="connsiteY1-28" fmla="*/ 0 h 3442967"/>
              <a:gd name="connsiteX2-29" fmla="*/ 0 w 8178800"/>
              <a:gd name="connsiteY2-30" fmla="*/ 3442967 h 3442967"/>
              <a:gd name="connsiteX3-31" fmla="*/ 146055 w 8178800"/>
              <a:gd name="connsiteY3-32" fmla="*/ 1804667 h 3442967"/>
              <a:gd name="connsiteX0-33" fmla="*/ 0 w 8032745"/>
              <a:gd name="connsiteY0-34" fmla="*/ 1804667 h 3341367"/>
              <a:gd name="connsiteX1-35" fmla="*/ 8032745 w 8032745"/>
              <a:gd name="connsiteY1-36" fmla="*/ 0 h 3341367"/>
              <a:gd name="connsiteX2-37" fmla="*/ 2017652 w 8032745"/>
              <a:gd name="connsiteY2-38" fmla="*/ 3341367 h 3341367"/>
              <a:gd name="connsiteX3-39" fmla="*/ 0 w 8032745"/>
              <a:gd name="connsiteY3-40" fmla="*/ 1804667 h 3341367"/>
              <a:gd name="connsiteX0-41" fmla="*/ 0 w 7825390"/>
              <a:gd name="connsiteY0-42" fmla="*/ 1347467 h 3341367"/>
              <a:gd name="connsiteX1-43" fmla="*/ 7825390 w 7825390"/>
              <a:gd name="connsiteY1-44" fmla="*/ 0 h 3341367"/>
              <a:gd name="connsiteX2-45" fmla="*/ 1810297 w 7825390"/>
              <a:gd name="connsiteY2-46" fmla="*/ 3341367 h 3341367"/>
              <a:gd name="connsiteX3-47" fmla="*/ 0 w 7825390"/>
              <a:gd name="connsiteY3-48" fmla="*/ 1347467 h 3341367"/>
              <a:gd name="connsiteX0-49" fmla="*/ 0 w 7825390"/>
              <a:gd name="connsiteY0-50" fmla="*/ 1347467 h 2998467"/>
              <a:gd name="connsiteX1-51" fmla="*/ 7825390 w 7825390"/>
              <a:gd name="connsiteY1-52" fmla="*/ 0 h 2998467"/>
              <a:gd name="connsiteX2-53" fmla="*/ 3690017 w 7825390"/>
              <a:gd name="connsiteY2-54" fmla="*/ 2998467 h 2998467"/>
              <a:gd name="connsiteX3-55" fmla="*/ 0 w 7825390"/>
              <a:gd name="connsiteY3-56" fmla="*/ 1347467 h 2998467"/>
              <a:gd name="connsiteX0-57" fmla="*/ 0 w 3690017"/>
              <a:gd name="connsiteY0-58" fmla="*/ 3023867 h 4674867"/>
              <a:gd name="connsiteX1-59" fmla="*/ 2321461 w 3690017"/>
              <a:gd name="connsiteY1-60" fmla="*/ 0 h 4674867"/>
              <a:gd name="connsiteX2-61" fmla="*/ 3690017 w 3690017"/>
              <a:gd name="connsiteY2-62" fmla="*/ 4674867 h 4674867"/>
              <a:gd name="connsiteX3-63" fmla="*/ 0 w 3690017"/>
              <a:gd name="connsiteY3-64" fmla="*/ 3023867 h 4674867"/>
              <a:gd name="connsiteX0-65" fmla="*/ 0 w 4460838"/>
              <a:gd name="connsiteY0-66" fmla="*/ 3023867 h 4160517"/>
              <a:gd name="connsiteX1-67" fmla="*/ 2321461 w 4460838"/>
              <a:gd name="connsiteY1-68" fmla="*/ 0 h 4160517"/>
              <a:gd name="connsiteX2-69" fmla="*/ 4460838 w 4460838"/>
              <a:gd name="connsiteY2-70" fmla="*/ 4160517 h 4160517"/>
              <a:gd name="connsiteX3-71" fmla="*/ 0 w 4460838"/>
              <a:gd name="connsiteY3-72" fmla="*/ 3023867 h 4160517"/>
              <a:gd name="connsiteX0-73" fmla="*/ 0 w 4460838"/>
              <a:gd name="connsiteY0-74" fmla="*/ 2833367 h 3970017"/>
              <a:gd name="connsiteX1-75" fmla="*/ 2727157 w 4460838"/>
              <a:gd name="connsiteY1-76" fmla="*/ 0 h 3970017"/>
              <a:gd name="connsiteX2-77" fmla="*/ 4460838 w 4460838"/>
              <a:gd name="connsiteY2-78" fmla="*/ 3970017 h 3970017"/>
              <a:gd name="connsiteX3-79" fmla="*/ 0 w 4460838"/>
              <a:gd name="connsiteY3-80" fmla="*/ 2833367 h 3970017"/>
              <a:gd name="connsiteX0-81" fmla="*/ 0 w 4366177"/>
              <a:gd name="connsiteY0-82" fmla="*/ 2833367 h 4331967"/>
              <a:gd name="connsiteX1-83" fmla="*/ 2727157 w 4366177"/>
              <a:gd name="connsiteY1-84" fmla="*/ 0 h 4331967"/>
              <a:gd name="connsiteX2-85" fmla="*/ 4366177 w 4366177"/>
              <a:gd name="connsiteY2-86" fmla="*/ 4331967 h 4331967"/>
              <a:gd name="connsiteX3-87" fmla="*/ 0 w 4366177"/>
              <a:gd name="connsiteY3-88" fmla="*/ 2833367 h 4331967"/>
              <a:gd name="connsiteX0-89" fmla="*/ 0 w 3189661"/>
              <a:gd name="connsiteY0-90" fmla="*/ 1042667 h 4331967"/>
              <a:gd name="connsiteX1-91" fmla="*/ 1550641 w 3189661"/>
              <a:gd name="connsiteY1-92" fmla="*/ 0 h 4331967"/>
              <a:gd name="connsiteX2-93" fmla="*/ 3189661 w 3189661"/>
              <a:gd name="connsiteY2-94" fmla="*/ 4331967 h 4331967"/>
              <a:gd name="connsiteX3-95" fmla="*/ 0 w 3189661"/>
              <a:gd name="connsiteY3-96" fmla="*/ 1042667 h 4331967"/>
              <a:gd name="connsiteX0-97" fmla="*/ 0 w 3189661"/>
              <a:gd name="connsiteY0-98" fmla="*/ 1480817 h 4770117"/>
              <a:gd name="connsiteX1-99" fmla="*/ 2186230 w 3189661"/>
              <a:gd name="connsiteY1-100" fmla="*/ 0 h 4770117"/>
              <a:gd name="connsiteX2-101" fmla="*/ 3189661 w 3189661"/>
              <a:gd name="connsiteY2-102" fmla="*/ 4770117 h 4770117"/>
              <a:gd name="connsiteX3-103" fmla="*/ 0 w 3189661"/>
              <a:gd name="connsiteY3-104" fmla="*/ 1480817 h 4770117"/>
            </a:gdLst>
            <a:ahLst/>
            <a:cxnLst>
              <a:cxn ang="0">
                <a:pos x="connsiteX0-1" y="connsiteY0-2"/>
              </a:cxn>
              <a:cxn ang="0">
                <a:pos x="connsiteX1-3" y="connsiteY1-4"/>
              </a:cxn>
              <a:cxn ang="0">
                <a:pos x="connsiteX2-5" y="connsiteY2-6"/>
              </a:cxn>
              <a:cxn ang="0">
                <a:pos x="connsiteX3-7" y="connsiteY3-8"/>
              </a:cxn>
            </a:cxnLst>
            <a:rect l="l" t="t" r="r" b="b"/>
            <a:pathLst>
              <a:path w="3189661" h="4770117">
                <a:moveTo>
                  <a:pt x="0" y="1480817"/>
                </a:moveTo>
                <a:lnTo>
                  <a:pt x="2186230" y="0"/>
                </a:lnTo>
                <a:lnTo>
                  <a:pt x="3189661" y="4770117"/>
                </a:lnTo>
                <a:lnTo>
                  <a:pt x="0" y="1480817"/>
                </a:lnTo>
                <a:close/>
              </a:path>
            </a:pathLst>
          </a:custGeom>
          <a:gradFill>
            <a:gsLst>
              <a:gs pos="0">
                <a:schemeClr val="tx2">
                  <a:alpha val="48000"/>
                </a:schemeClr>
              </a:gs>
              <a:gs pos="100000">
                <a:schemeClr val="bg1">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等腰三角形 3"/>
          <p:cNvSpPr/>
          <p:nvPr userDrawn="1"/>
        </p:nvSpPr>
        <p:spPr bwMode="auto">
          <a:xfrm rot="10412591" flipH="1">
            <a:off x="1411232" y="982779"/>
            <a:ext cx="4183122" cy="2544581"/>
          </a:xfrm>
          <a:custGeom>
            <a:avLst/>
            <a:gdLst>
              <a:gd name="connsiteX0" fmla="*/ 0 w 3600445"/>
              <a:gd name="connsiteY0" fmla="*/ 2160267 h 2160267"/>
              <a:gd name="connsiteX1" fmla="*/ 3600445 w 3600445"/>
              <a:gd name="connsiteY1" fmla="*/ 0 h 2160267"/>
              <a:gd name="connsiteX2" fmla="*/ 3600445 w 3600445"/>
              <a:gd name="connsiteY2" fmla="*/ 2160267 h 2160267"/>
              <a:gd name="connsiteX3" fmla="*/ 0 w 3600445"/>
              <a:gd name="connsiteY3" fmla="*/ 2160267 h 2160267"/>
              <a:gd name="connsiteX0-1" fmla="*/ 0 w 3600445"/>
              <a:gd name="connsiteY0-2" fmla="*/ 2160267 h 2934967"/>
              <a:gd name="connsiteX1-3" fmla="*/ 3600445 w 3600445"/>
              <a:gd name="connsiteY1-4" fmla="*/ 0 h 2934967"/>
              <a:gd name="connsiteX2-5" fmla="*/ 742945 w 3600445"/>
              <a:gd name="connsiteY2-6" fmla="*/ 2934967 h 2934967"/>
              <a:gd name="connsiteX3-7" fmla="*/ 0 w 3600445"/>
              <a:gd name="connsiteY3-8" fmla="*/ 2160267 h 2934967"/>
              <a:gd name="connsiteX0-9" fmla="*/ 0 w 7956545"/>
              <a:gd name="connsiteY0-10" fmla="*/ 2236467 h 3011167"/>
              <a:gd name="connsiteX1-11" fmla="*/ 7956545 w 7956545"/>
              <a:gd name="connsiteY1-12" fmla="*/ 0 h 3011167"/>
              <a:gd name="connsiteX2-13" fmla="*/ 742945 w 7956545"/>
              <a:gd name="connsiteY2-14" fmla="*/ 3011167 h 3011167"/>
              <a:gd name="connsiteX3-15" fmla="*/ 0 w 7956545"/>
              <a:gd name="connsiteY3-16" fmla="*/ 2236467 h 3011167"/>
              <a:gd name="connsiteX0-17" fmla="*/ 0 w 8032745"/>
              <a:gd name="connsiteY0-18" fmla="*/ 1804667 h 3011167"/>
              <a:gd name="connsiteX1-19" fmla="*/ 8032745 w 8032745"/>
              <a:gd name="connsiteY1-20" fmla="*/ 0 h 3011167"/>
              <a:gd name="connsiteX2-21" fmla="*/ 819145 w 8032745"/>
              <a:gd name="connsiteY2-22" fmla="*/ 3011167 h 3011167"/>
              <a:gd name="connsiteX3-23" fmla="*/ 0 w 8032745"/>
              <a:gd name="connsiteY3-24" fmla="*/ 1804667 h 3011167"/>
              <a:gd name="connsiteX0-25" fmla="*/ 146055 w 8178800"/>
              <a:gd name="connsiteY0-26" fmla="*/ 1804667 h 3442967"/>
              <a:gd name="connsiteX1-27" fmla="*/ 8178800 w 8178800"/>
              <a:gd name="connsiteY1-28" fmla="*/ 0 h 3442967"/>
              <a:gd name="connsiteX2-29" fmla="*/ 0 w 8178800"/>
              <a:gd name="connsiteY2-30" fmla="*/ 3442967 h 3442967"/>
              <a:gd name="connsiteX3-31" fmla="*/ 146055 w 8178800"/>
              <a:gd name="connsiteY3-32" fmla="*/ 1804667 h 3442967"/>
              <a:gd name="connsiteX0-33" fmla="*/ 0 w 8032745"/>
              <a:gd name="connsiteY0-34" fmla="*/ 1804667 h 3341367"/>
              <a:gd name="connsiteX1-35" fmla="*/ 8032745 w 8032745"/>
              <a:gd name="connsiteY1-36" fmla="*/ 0 h 3341367"/>
              <a:gd name="connsiteX2-37" fmla="*/ 2017652 w 8032745"/>
              <a:gd name="connsiteY2-38" fmla="*/ 3341367 h 3341367"/>
              <a:gd name="connsiteX3-39" fmla="*/ 0 w 8032745"/>
              <a:gd name="connsiteY3-40" fmla="*/ 1804667 h 3341367"/>
              <a:gd name="connsiteX0-41" fmla="*/ 0 w 7825390"/>
              <a:gd name="connsiteY0-42" fmla="*/ 1347467 h 3341367"/>
              <a:gd name="connsiteX1-43" fmla="*/ 7825390 w 7825390"/>
              <a:gd name="connsiteY1-44" fmla="*/ 0 h 3341367"/>
              <a:gd name="connsiteX2-45" fmla="*/ 1810297 w 7825390"/>
              <a:gd name="connsiteY2-46" fmla="*/ 3341367 h 3341367"/>
              <a:gd name="connsiteX3-47" fmla="*/ 0 w 7825390"/>
              <a:gd name="connsiteY3-48" fmla="*/ 1347467 h 3341367"/>
              <a:gd name="connsiteX0-49" fmla="*/ 0 w 7825390"/>
              <a:gd name="connsiteY0-50" fmla="*/ 1347467 h 2998467"/>
              <a:gd name="connsiteX1-51" fmla="*/ 7825390 w 7825390"/>
              <a:gd name="connsiteY1-52" fmla="*/ 0 h 2998467"/>
              <a:gd name="connsiteX2-53" fmla="*/ 3690017 w 7825390"/>
              <a:gd name="connsiteY2-54" fmla="*/ 2998467 h 2998467"/>
              <a:gd name="connsiteX3-55" fmla="*/ 0 w 7825390"/>
              <a:gd name="connsiteY3-56" fmla="*/ 1347467 h 2998467"/>
              <a:gd name="connsiteX0-57" fmla="*/ 0 w 3690017"/>
              <a:gd name="connsiteY0-58" fmla="*/ 3023867 h 4674867"/>
              <a:gd name="connsiteX1-59" fmla="*/ 2321461 w 3690017"/>
              <a:gd name="connsiteY1-60" fmla="*/ 0 h 4674867"/>
              <a:gd name="connsiteX2-61" fmla="*/ 3690017 w 3690017"/>
              <a:gd name="connsiteY2-62" fmla="*/ 4674867 h 4674867"/>
              <a:gd name="connsiteX3-63" fmla="*/ 0 w 3690017"/>
              <a:gd name="connsiteY3-64" fmla="*/ 3023867 h 4674867"/>
              <a:gd name="connsiteX0-65" fmla="*/ 0 w 4460838"/>
              <a:gd name="connsiteY0-66" fmla="*/ 3023867 h 4160517"/>
              <a:gd name="connsiteX1-67" fmla="*/ 2321461 w 4460838"/>
              <a:gd name="connsiteY1-68" fmla="*/ 0 h 4160517"/>
              <a:gd name="connsiteX2-69" fmla="*/ 4460838 w 4460838"/>
              <a:gd name="connsiteY2-70" fmla="*/ 4160517 h 4160517"/>
              <a:gd name="connsiteX3-71" fmla="*/ 0 w 4460838"/>
              <a:gd name="connsiteY3-72" fmla="*/ 3023867 h 4160517"/>
              <a:gd name="connsiteX0-73" fmla="*/ 0 w 4460838"/>
              <a:gd name="connsiteY0-74" fmla="*/ 2833367 h 3970017"/>
              <a:gd name="connsiteX1-75" fmla="*/ 2727157 w 4460838"/>
              <a:gd name="connsiteY1-76" fmla="*/ 0 h 3970017"/>
              <a:gd name="connsiteX2-77" fmla="*/ 4460838 w 4460838"/>
              <a:gd name="connsiteY2-78" fmla="*/ 3970017 h 3970017"/>
              <a:gd name="connsiteX3-79" fmla="*/ 0 w 4460838"/>
              <a:gd name="connsiteY3-80" fmla="*/ 2833367 h 3970017"/>
              <a:gd name="connsiteX0-81" fmla="*/ 0 w 4366177"/>
              <a:gd name="connsiteY0-82" fmla="*/ 2833367 h 4331967"/>
              <a:gd name="connsiteX1-83" fmla="*/ 2727157 w 4366177"/>
              <a:gd name="connsiteY1-84" fmla="*/ 0 h 4331967"/>
              <a:gd name="connsiteX2-85" fmla="*/ 4366177 w 4366177"/>
              <a:gd name="connsiteY2-86" fmla="*/ 4331967 h 4331967"/>
              <a:gd name="connsiteX3-87" fmla="*/ 0 w 4366177"/>
              <a:gd name="connsiteY3-88" fmla="*/ 2833367 h 4331967"/>
              <a:gd name="connsiteX0-89" fmla="*/ 0 w 3189661"/>
              <a:gd name="connsiteY0-90" fmla="*/ 1042667 h 4331967"/>
              <a:gd name="connsiteX1-91" fmla="*/ 1550641 w 3189661"/>
              <a:gd name="connsiteY1-92" fmla="*/ 0 h 4331967"/>
              <a:gd name="connsiteX2-93" fmla="*/ 3189661 w 3189661"/>
              <a:gd name="connsiteY2-94" fmla="*/ 4331967 h 4331967"/>
              <a:gd name="connsiteX3-95" fmla="*/ 0 w 3189661"/>
              <a:gd name="connsiteY3-96" fmla="*/ 1042667 h 4331967"/>
              <a:gd name="connsiteX0-97" fmla="*/ 0 w 3189661"/>
              <a:gd name="connsiteY0-98" fmla="*/ 1480817 h 4770117"/>
              <a:gd name="connsiteX1-99" fmla="*/ 2186230 w 3189661"/>
              <a:gd name="connsiteY1-100" fmla="*/ 0 h 4770117"/>
              <a:gd name="connsiteX2-101" fmla="*/ 3189661 w 3189661"/>
              <a:gd name="connsiteY2-102" fmla="*/ 4770117 h 4770117"/>
              <a:gd name="connsiteX3-103" fmla="*/ 0 w 3189661"/>
              <a:gd name="connsiteY3-104" fmla="*/ 1480817 h 4770117"/>
              <a:gd name="connsiteX0-105" fmla="*/ 0 w 3465684"/>
              <a:gd name="connsiteY0-106" fmla="*/ 2275556 h 4770117"/>
              <a:gd name="connsiteX1-107" fmla="*/ 2462253 w 3465684"/>
              <a:gd name="connsiteY1-108" fmla="*/ 0 h 4770117"/>
              <a:gd name="connsiteX2-109" fmla="*/ 3465684 w 3465684"/>
              <a:gd name="connsiteY2-110" fmla="*/ 4770117 h 4770117"/>
              <a:gd name="connsiteX3-111" fmla="*/ 0 w 3465684"/>
              <a:gd name="connsiteY3-112" fmla="*/ 2275556 h 4770117"/>
              <a:gd name="connsiteX0-113" fmla="*/ 0 w 3465684"/>
              <a:gd name="connsiteY0-114" fmla="*/ 3335258 h 5829819"/>
              <a:gd name="connsiteX1-115" fmla="*/ 2211489 w 3465684"/>
              <a:gd name="connsiteY1-116" fmla="*/ 0 h 5829819"/>
              <a:gd name="connsiteX2-117" fmla="*/ 3465684 w 3465684"/>
              <a:gd name="connsiteY2-118" fmla="*/ 5829819 h 5829819"/>
              <a:gd name="connsiteX3-119" fmla="*/ 0 w 3465684"/>
              <a:gd name="connsiteY3-120" fmla="*/ 3335258 h 5829819"/>
              <a:gd name="connsiteX0-121" fmla="*/ 0 w 3364993"/>
              <a:gd name="connsiteY0-122" fmla="*/ 4192888 h 5829819"/>
              <a:gd name="connsiteX1-123" fmla="*/ 2110798 w 3364993"/>
              <a:gd name="connsiteY1-124" fmla="*/ 0 h 5829819"/>
              <a:gd name="connsiteX2-125" fmla="*/ 3364993 w 3364993"/>
              <a:gd name="connsiteY2-126" fmla="*/ 5829819 h 5829819"/>
              <a:gd name="connsiteX3-127" fmla="*/ 0 w 3364993"/>
              <a:gd name="connsiteY3-128" fmla="*/ 4192888 h 5829819"/>
              <a:gd name="connsiteX0-129" fmla="*/ 0 w 3364993"/>
              <a:gd name="connsiteY0-130" fmla="*/ 4192888 h 5829819"/>
              <a:gd name="connsiteX1-131" fmla="*/ 2110798 w 3364993"/>
              <a:gd name="connsiteY1-132" fmla="*/ 0 h 5829819"/>
              <a:gd name="connsiteX2-133" fmla="*/ 2940591 w 3364993"/>
              <a:gd name="connsiteY2-134" fmla="*/ 3840272 h 5829819"/>
              <a:gd name="connsiteX3-135" fmla="*/ 3364993 w 3364993"/>
              <a:gd name="connsiteY3-136" fmla="*/ 5829819 h 5829819"/>
              <a:gd name="connsiteX4" fmla="*/ 0 w 3364993"/>
              <a:gd name="connsiteY4" fmla="*/ 4192888 h 5829819"/>
              <a:gd name="connsiteX0-137" fmla="*/ 0 w 3364993"/>
              <a:gd name="connsiteY0-138" fmla="*/ 4192888 h 5829819"/>
              <a:gd name="connsiteX1-139" fmla="*/ 2110798 w 3364993"/>
              <a:gd name="connsiteY1-140" fmla="*/ 0 h 5829819"/>
              <a:gd name="connsiteX2-141" fmla="*/ 3359030 w 3364993"/>
              <a:gd name="connsiteY2-142" fmla="*/ 3486796 h 5829819"/>
              <a:gd name="connsiteX3-143" fmla="*/ 3364993 w 3364993"/>
              <a:gd name="connsiteY3-144" fmla="*/ 5829819 h 5829819"/>
              <a:gd name="connsiteX4-145" fmla="*/ 0 w 3364993"/>
              <a:gd name="connsiteY4-146" fmla="*/ 4192888 h 5829819"/>
              <a:gd name="connsiteX0-147" fmla="*/ 0 w 3359040"/>
              <a:gd name="connsiteY0-148" fmla="*/ 4192888 h 5719182"/>
              <a:gd name="connsiteX1-149" fmla="*/ 2110798 w 3359040"/>
              <a:gd name="connsiteY1-150" fmla="*/ 0 h 5719182"/>
              <a:gd name="connsiteX2-151" fmla="*/ 3359030 w 3359040"/>
              <a:gd name="connsiteY2-152" fmla="*/ 3486796 h 5719182"/>
              <a:gd name="connsiteX3-153" fmla="*/ 3083774 w 3359040"/>
              <a:gd name="connsiteY3-154" fmla="*/ 5719182 h 5719182"/>
              <a:gd name="connsiteX4-155" fmla="*/ 0 w 3359040"/>
              <a:gd name="connsiteY4-156" fmla="*/ 4192888 h 5719182"/>
              <a:gd name="connsiteX0-157" fmla="*/ 0 w 3359040"/>
              <a:gd name="connsiteY0-158" fmla="*/ 3160600 h 4686894"/>
              <a:gd name="connsiteX1-159" fmla="*/ 649496 w 3359040"/>
              <a:gd name="connsiteY1-160" fmla="*/ 0 h 4686894"/>
              <a:gd name="connsiteX2-161" fmla="*/ 3359030 w 3359040"/>
              <a:gd name="connsiteY2-162" fmla="*/ 2454508 h 4686894"/>
              <a:gd name="connsiteX3-163" fmla="*/ 3083774 w 3359040"/>
              <a:gd name="connsiteY3-164" fmla="*/ 4686894 h 4686894"/>
              <a:gd name="connsiteX4-165" fmla="*/ 0 w 3359040"/>
              <a:gd name="connsiteY4-166" fmla="*/ 3160600 h 4686894"/>
              <a:gd name="connsiteX0-167" fmla="*/ 0 w 3359045"/>
              <a:gd name="connsiteY0-168" fmla="*/ 3160600 h 4686894"/>
              <a:gd name="connsiteX1-169" fmla="*/ 649496 w 3359045"/>
              <a:gd name="connsiteY1-170" fmla="*/ 0 h 4686894"/>
              <a:gd name="connsiteX2-171" fmla="*/ 3359030 w 3359045"/>
              <a:gd name="connsiteY2-172" fmla="*/ 2454508 h 4686894"/>
              <a:gd name="connsiteX3-173" fmla="*/ 3083774 w 3359045"/>
              <a:gd name="connsiteY3-174" fmla="*/ 4686894 h 4686894"/>
              <a:gd name="connsiteX4-175" fmla="*/ 0 w 3359045"/>
              <a:gd name="connsiteY4-176" fmla="*/ 3160600 h 4686894"/>
              <a:gd name="connsiteX0-177" fmla="*/ 0 w 3359030"/>
              <a:gd name="connsiteY0-178" fmla="*/ 3160600 h 4686894"/>
              <a:gd name="connsiteX1-179" fmla="*/ 649496 w 3359030"/>
              <a:gd name="connsiteY1-180" fmla="*/ 0 h 4686894"/>
              <a:gd name="connsiteX2-181" fmla="*/ 3359030 w 3359030"/>
              <a:gd name="connsiteY2-182" fmla="*/ 2454508 h 4686894"/>
              <a:gd name="connsiteX3-183" fmla="*/ 3083774 w 3359030"/>
              <a:gd name="connsiteY3-184" fmla="*/ 4686894 h 4686894"/>
              <a:gd name="connsiteX4-185" fmla="*/ 0 w 3359030"/>
              <a:gd name="connsiteY4-186" fmla="*/ 3160600 h 4686894"/>
              <a:gd name="connsiteX0-187" fmla="*/ 0 w 3359030"/>
              <a:gd name="connsiteY0-188" fmla="*/ 3160600 h 4686894"/>
              <a:gd name="connsiteX1-189" fmla="*/ 649496 w 3359030"/>
              <a:gd name="connsiteY1-190" fmla="*/ 0 h 4686894"/>
              <a:gd name="connsiteX2-191" fmla="*/ 3359030 w 3359030"/>
              <a:gd name="connsiteY2-192" fmla="*/ 2454508 h 4686894"/>
              <a:gd name="connsiteX3-193" fmla="*/ 3083774 w 3359030"/>
              <a:gd name="connsiteY3-194" fmla="*/ 4686894 h 4686894"/>
              <a:gd name="connsiteX4-195" fmla="*/ 0 w 3359030"/>
              <a:gd name="connsiteY4-196" fmla="*/ 3160600 h 4686894"/>
            </a:gdLst>
            <a:ahLst/>
            <a:cxnLst>
              <a:cxn ang="0">
                <a:pos x="connsiteX0-1" y="connsiteY0-2"/>
              </a:cxn>
              <a:cxn ang="0">
                <a:pos x="connsiteX1-3" y="connsiteY1-4"/>
              </a:cxn>
              <a:cxn ang="0">
                <a:pos x="connsiteX2-5" y="connsiteY2-6"/>
              </a:cxn>
              <a:cxn ang="0">
                <a:pos x="connsiteX3-7" y="connsiteY3-8"/>
              </a:cxn>
              <a:cxn ang="0">
                <a:pos x="connsiteX4-145" y="connsiteY4-146"/>
              </a:cxn>
            </a:cxnLst>
            <a:rect l="l" t="t" r="r" b="b"/>
            <a:pathLst>
              <a:path w="3359030" h="4686894">
                <a:moveTo>
                  <a:pt x="0" y="3160600"/>
                </a:moveTo>
                <a:lnTo>
                  <a:pt x="649496" y="0"/>
                </a:lnTo>
                <a:lnTo>
                  <a:pt x="3359030" y="2454508"/>
                </a:lnTo>
                <a:cubicBezTo>
                  <a:pt x="3188829" y="3892352"/>
                  <a:pt x="3364521" y="2424580"/>
                  <a:pt x="3083774" y="4686894"/>
                </a:cubicBezTo>
                <a:lnTo>
                  <a:pt x="0" y="3160600"/>
                </a:lnTo>
                <a:close/>
              </a:path>
            </a:pathLst>
          </a:custGeom>
          <a:gradFill flip="none" rotWithShape="1">
            <a:gsLst>
              <a:gs pos="7000">
                <a:srgbClr val="0099FF">
                  <a:alpha val="43000"/>
                </a:srgbClr>
              </a:gs>
              <a:gs pos="44000">
                <a:schemeClr val="tx1">
                  <a:alpha val="0"/>
                </a:schemeClr>
              </a:gs>
              <a:gs pos="83000">
                <a:srgbClr val="0099FF">
                  <a:alpha val="45000"/>
                </a:srgb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7" name="Picture 14" descr="PPECLOGO-eff2-1-2"/>
          <p:cNvPicPr>
            <a:picLocks noChangeAspect="1" noChangeArrowheads="1"/>
          </p:cNvPicPr>
          <p:nvPr userDrawn="1"/>
        </p:nvPicPr>
        <p:blipFill>
          <a:blip r:embed="rId3" cstate="print"/>
          <a:srcRect/>
          <a:stretch>
            <a:fillRect/>
          </a:stretch>
        </p:blipFill>
        <p:spPr bwMode="auto">
          <a:xfrm>
            <a:off x="1688282" y="1345207"/>
            <a:ext cx="1011511" cy="8560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descr="PPECLOGO-eff2-1-3"/>
          <p:cNvPicPr>
            <a:picLocks noChangeAspect="1" noChangeArrowheads="1"/>
          </p:cNvPicPr>
          <p:nvPr userDrawn="1"/>
        </p:nvPicPr>
        <p:blipFill>
          <a:blip r:embed="rId4" cstate="print"/>
          <a:srcRect/>
          <a:stretch>
            <a:fillRect/>
          </a:stretch>
        </p:blipFill>
        <p:spPr bwMode="auto">
          <a:xfrm>
            <a:off x="1322243" y="987574"/>
            <a:ext cx="1034377" cy="868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PPECLOGO-eff2-1-2"/>
          <p:cNvPicPr>
            <a:picLocks noChangeAspect="1" noChangeArrowheads="1"/>
          </p:cNvPicPr>
          <p:nvPr userDrawn="1"/>
        </p:nvPicPr>
        <p:blipFill>
          <a:blip r:embed="rId3" cstate="print"/>
          <a:srcRect/>
          <a:stretch>
            <a:fillRect/>
          </a:stretch>
        </p:blipFill>
        <p:spPr bwMode="auto">
          <a:xfrm>
            <a:off x="6660233" y="1207609"/>
            <a:ext cx="1011511" cy="8560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PPECLOGO-eff2-1-2"/>
          <p:cNvPicPr>
            <a:picLocks noChangeAspect="1" noChangeArrowheads="1"/>
          </p:cNvPicPr>
          <p:nvPr userDrawn="1"/>
        </p:nvPicPr>
        <p:blipFill>
          <a:blip r:embed="rId3" cstate="print"/>
          <a:srcRect/>
          <a:stretch>
            <a:fillRect/>
          </a:stretch>
        </p:blipFill>
        <p:spPr bwMode="auto">
          <a:xfrm>
            <a:off x="4583906" y="945940"/>
            <a:ext cx="852191" cy="7212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PPECLOGO-eff2-1-2"/>
          <p:cNvPicPr>
            <a:picLocks noChangeAspect="1" noChangeArrowheads="1"/>
          </p:cNvPicPr>
          <p:nvPr userDrawn="1"/>
        </p:nvPicPr>
        <p:blipFill>
          <a:blip r:embed="rId3" cstate="print"/>
          <a:srcRect/>
          <a:stretch>
            <a:fillRect/>
          </a:stretch>
        </p:blipFill>
        <p:spPr bwMode="auto">
          <a:xfrm>
            <a:off x="5628529" y="1275028"/>
            <a:ext cx="852191" cy="7212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PPECLOGO-eff2-1-3"/>
          <p:cNvPicPr>
            <a:picLocks noChangeAspect="1" noChangeArrowheads="1"/>
          </p:cNvPicPr>
          <p:nvPr userDrawn="1"/>
        </p:nvPicPr>
        <p:blipFill>
          <a:blip r:embed="rId4" cstate="print"/>
          <a:srcRect/>
          <a:stretch>
            <a:fillRect/>
          </a:stretch>
        </p:blipFill>
        <p:spPr bwMode="auto">
          <a:xfrm>
            <a:off x="862284" y="1471539"/>
            <a:ext cx="736947" cy="6188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PPECLOGO-eff2-1-2"/>
          <p:cNvPicPr>
            <a:picLocks noChangeAspect="1" noChangeArrowheads="1"/>
          </p:cNvPicPr>
          <p:nvPr userDrawn="1"/>
        </p:nvPicPr>
        <p:blipFill>
          <a:blip r:embed="rId3" cstate="print"/>
          <a:srcRect/>
          <a:stretch>
            <a:fillRect/>
          </a:stretch>
        </p:blipFill>
        <p:spPr bwMode="auto">
          <a:xfrm>
            <a:off x="6480721" y="1905970"/>
            <a:ext cx="852191" cy="721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descr="PPECLOGO-eff2-1-3"/>
          <p:cNvPicPr>
            <a:picLocks noChangeAspect="1" noChangeArrowheads="1"/>
          </p:cNvPicPr>
          <p:nvPr userDrawn="1"/>
        </p:nvPicPr>
        <p:blipFill>
          <a:blip r:embed="rId4" cstate="print"/>
          <a:srcRect/>
          <a:stretch>
            <a:fillRect/>
          </a:stretch>
        </p:blipFill>
        <p:spPr bwMode="auto">
          <a:xfrm>
            <a:off x="1839431" y="913114"/>
            <a:ext cx="860362" cy="7225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PPECLOGO-eff2-1-3"/>
          <p:cNvPicPr>
            <a:picLocks noChangeAspect="1" noChangeArrowheads="1"/>
          </p:cNvPicPr>
          <p:nvPr userDrawn="1"/>
        </p:nvPicPr>
        <p:blipFill>
          <a:blip r:embed="rId4" cstate="print"/>
          <a:srcRect/>
          <a:stretch>
            <a:fillRect/>
          </a:stretch>
        </p:blipFill>
        <p:spPr bwMode="auto">
          <a:xfrm>
            <a:off x="2269612" y="749007"/>
            <a:ext cx="860362" cy="7225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4" cstate="print"/>
          <a:srcRect/>
          <a:stretch>
            <a:fillRect/>
          </a:stretch>
        </p:blipFill>
        <p:spPr bwMode="auto">
          <a:xfrm>
            <a:off x="3129975" y="482506"/>
            <a:ext cx="1034377" cy="8686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PPECLOGO-eff2-1-3"/>
          <p:cNvPicPr>
            <a:picLocks noChangeAspect="1" noChangeArrowheads="1"/>
          </p:cNvPicPr>
          <p:nvPr userDrawn="1"/>
        </p:nvPicPr>
        <p:blipFill>
          <a:blip r:embed="rId4" cstate="print"/>
          <a:srcRect/>
          <a:stretch>
            <a:fillRect/>
          </a:stretch>
        </p:blipFill>
        <p:spPr bwMode="auto">
          <a:xfrm>
            <a:off x="713568" y="2248051"/>
            <a:ext cx="1305733" cy="10965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descr="PPECLOGO-eff2-1-3"/>
          <p:cNvPicPr>
            <a:picLocks noChangeAspect="1" noChangeArrowheads="1"/>
          </p:cNvPicPr>
          <p:nvPr userDrawn="1"/>
        </p:nvPicPr>
        <p:blipFill>
          <a:blip r:embed="rId4" cstate="print"/>
          <a:srcRect/>
          <a:stretch>
            <a:fillRect/>
          </a:stretch>
        </p:blipFill>
        <p:spPr bwMode="auto">
          <a:xfrm>
            <a:off x="5010001" y="2033877"/>
            <a:ext cx="1034377" cy="8686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descr="PPECLOGO-eff2-1-3"/>
          <p:cNvPicPr>
            <a:picLocks noChangeAspect="1" noChangeArrowheads="1"/>
          </p:cNvPicPr>
          <p:nvPr userDrawn="1"/>
        </p:nvPicPr>
        <p:blipFill>
          <a:blip r:embed="rId4" cstate="print"/>
          <a:srcRect/>
          <a:stretch>
            <a:fillRect/>
          </a:stretch>
        </p:blipFill>
        <p:spPr bwMode="auto">
          <a:xfrm>
            <a:off x="6306726" y="1604664"/>
            <a:ext cx="1217602" cy="102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PPECLOGO-eff2-1-3"/>
          <p:cNvPicPr>
            <a:picLocks noChangeAspect="1" noChangeArrowheads="1"/>
          </p:cNvPicPr>
          <p:nvPr userDrawn="1"/>
        </p:nvPicPr>
        <p:blipFill>
          <a:blip r:embed="rId4" cstate="print"/>
          <a:srcRect/>
          <a:stretch>
            <a:fillRect/>
          </a:stretch>
        </p:blipFill>
        <p:spPr bwMode="auto">
          <a:xfrm>
            <a:off x="1258100" y="1777278"/>
            <a:ext cx="860362" cy="7225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 descr="PPECLOGO-eff2-1-3"/>
          <p:cNvPicPr>
            <a:picLocks noChangeAspect="1" noChangeArrowheads="1"/>
          </p:cNvPicPr>
          <p:nvPr userDrawn="1"/>
        </p:nvPicPr>
        <p:blipFill>
          <a:blip r:embed="rId4" cstate="print"/>
          <a:srcRect/>
          <a:stretch>
            <a:fillRect/>
          </a:stretch>
        </p:blipFill>
        <p:spPr bwMode="auto">
          <a:xfrm>
            <a:off x="2072902" y="2520256"/>
            <a:ext cx="1034377" cy="8686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5" descr="PPECLOGO-eff2-1-3"/>
          <p:cNvPicPr>
            <a:picLocks noChangeAspect="1" noChangeArrowheads="1"/>
          </p:cNvPicPr>
          <p:nvPr userDrawn="1"/>
        </p:nvPicPr>
        <p:blipFill>
          <a:blip r:embed="rId4" cstate="print"/>
          <a:srcRect/>
          <a:stretch>
            <a:fillRect/>
          </a:stretch>
        </p:blipFill>
        <p:spPr bwMode="auto">
          <a:xfrm>
            <a:off x="207171" y="2232059"/>
            <a:ext cx="860362" cy="7225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5" descr="PPECLOGO-eff2-1-3"/>
          <p:cNvPicPr>
            <a:picLocks noChangeAspect="1" noChangeArrowheads="1"/>
          </p:cNvPicPr>
          <p:nvPr userDrawn="1"/>
        </p:nvPicPr>
        <p:blipFill>
          <a:blip r:embed="rId4" cstate="print"/>
          <a:srcRect/>
          <a:stretch>
            <a:fillRect/>
          </a:stretch>
        </p:blipFill>
        <p:spPr bwMode="auto">
          <a:xfrm>
            <a:off x="2246916" y="3344114"/>
            <a:ext cx="1244964" cy="10455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5" descr="PPECLOGO-eff2-1-3"/>
          <p:cNvPicPr>
            <a:picLocks noChangeAspect="1" noChangeArrowheads="1"/>
          </p:cNvPicPr>
          <p:nvPr userDrawn="1"/>
        </p:nvPicPr>
        <p:blipFill>
          <a:blip r:embed="rId4" cstate="print"/>
          <a:srcRect/>
          <a:stretch>
            <a:fillRect/>
          </a:stretch>
        </p:blipFill>
        <p:spPr bwMode="auto">
          <a:xfrm>
            <a:off x="2862461" y="2379588"/>
            <a:ext cx="860362" cy="722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9500" fill="hold"/>
                                        <p:tgtEl>
                                          <p:spTgt spid="4"/>
                                        </p:tgtEl>
                                        <p:attrNameLst>
                                          <p:attrName>ppt_w</p:attrName>
                                        </p:attrNameLst>
                                      </p:cBhvr>
                                      <p:tavLst>
                                        <p:tav tm="0">
                                          <p:val>
                                            <p:fltVal val="0"/>
                                          </p:val>
                                        </p:tav>
                                        <p:tav tm="100000">
                                          <p:val>
                                            <p:strVal val="#ppt_w"/>
                                          </p:val>
                                        </p:tav>
                                      </p:tavLst>
                                    </p:anim>
                                    <p:anim calcmode="lin" valueType="num">
                                      <p:cBhvr>
                                        <p:cTn id="8" dur="9500" fill="hold"/>
                                        <p:tgtEl>
                                          <p:spTgt spid="4"/>
                                        </p:tgtEl>
                                        <p:attrNameLst>
                                          <p:attrName>ppt_h</p:attrName>
                                        </p:attrNameLst>
                                      </p:cBhvr>
                                      <p:tavLst>
                                        <p:tav tm="0">
                                          <p:val>
                                            <p:fltVal val="0"/>
                                          </p:val>
                                        </p:tav>
                                        <p:tav tm="100000">
                                          <p:val>
                                            <p:strVal val="#ppt_h"/>
                                          </p:val>
                                        </p:tav>
                                      </p:tavLst>
                                    </p:anim>
                                    <p:anim calcmode="lin" valueType="num">
                                      <p:cBhvr>
                                        <p:cTn id="9" dur="9500" fill="hold"/>
                                        <p:tgtEl>
                                          <p:spTgt spid="4"/>
                                        </p:tgtEl>
                                        <p:attrNameLst>
                                          <p:attrName>style.rotation</p:attrName>
                                        </p:attrNameLst>
                                      </p:cBhvr>
                                      <p:tavLst>
                                        <p:tav tm="0">
                                          <p:val>
                                            <p:fltVal val="90"/>
                                          </p:val>
                                        </p:tav>
                                        <p:tav tm="100000">
                                          <p:val>
                                            <p:fltVal val="0"/>
                                          </p:val>
                                        </p:tav>
                                      </p:tavLst>
                                    </p:anim>
                                    <p:animEffect transition="in" filter="fade">
                                      <p:cBhvr>
                                        <p:cTn id="10" dur="95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9500" fill="hold"/>
                                        <p:tgtEl>
                                          <p:spTgt spid="5"/>
                                        </p:tgtEl>
                                        <p:attrNameLst>
                                          <p:attrName>ppt_w</p:attrName>
                                        </p:attrNameLst>
                                      </p:cBhvr>
                                      <p:tavLst>
                                        <p:tav tm="0">
                                          <p:val>
                                            <p:fltVal val="0"/>
                                          </p:val>
                                        </p:tav>
                                        <p:tav tm="100000">
                                          <p:val>
                                            <p:strVal val="#ppt_w"/>
                                          </p:val>
                                        </p:tav>
                                      </p:tavLst>
                                    </p:anim>
                                    <p:anim calcmode="lin" valueType="num">
                                      <p:cBhvr>
                                        <p:cTn id="14" dur="9500" fill="hold"/>
                                        <p:tgtEl>
                                          <p:spTgt spid="5"/>
                                        </p:tgtEl>
                                        <p:attrNameLst>
                                          <p:attrName>ppt_h</p:attrName>
                                        </p:attrNameLst>
                                      </p:cBhvr>
                                      <p:tavLst>
                                        <p:tav tm="0">
                                          <p:val>
                                            <p:fltVal val="0"/>
                                          </p:val>
                                        </p:tav>
                                        <p:tav tm="100000">
                                          <p:val>
                                            <p:strVal val="#ppt_h"/>
                                          </p:val>
                                        </p:tav>
                                      </p:tavLst>
                                    </p:anim>
                                    <p:anim calcmode="lin" valueType="num">
                                      <p:cBhvr>
                                        <p:cTn id="15" dur="9500" fill="hold"/>
                                        <p:tgtEl>
                                          <p:spTgt spid="5"/>
                                        </p:tgtEl>
                                        <p:attrNameLst>
                                          <p:attrName>style.rotation</p:attrName>
                                        </p:attrNameLst>
                                      </p:cBhvr>
                                      <p:tavLst>
                                        <p:tav tm="0">
                                          <p:val>
                                            <p:fltVal val="90"/>
                                          </p:val>
                                        </p:tav>
                                        <p:tav tm="100000">
                                          <p:val>
                                            <p:fltVal val="0"/>
                                          </p:val>
                                        </p:tav>
                                      </p:tavLst>
                                    </p:anim>
                                    <p:animEffect transition="in" filter="fade">
                                      <p:cBhvr>
                                        <p:cTn id="16" dur="9500"/>
                                        <p:tgtEl>
                                          <p:spTgt spid="5"/>
                                        </p:tgtEl>
                                      </p:cBhvr>
                                    </p:animEffect>
                                  </p:childTnLst>
                                </p:cTn>
                              </p:par>
                              <p:par>
                                <p:cTn id="17" presetID="45" presetClass="entr"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9500"/>
                                        <p:tgtEl>
                                          <p:spTgt spid="5"/>
                                        </p:tgtEl>
                                      </p:cBhvr>
                                    </p:animEffect>
                                    <p:anim calcmode="lin" valueType="num">
                                      <p:cBhvr>
                                        <p:cTn id="20" dur="9500" fill="hold"/>
                                        <p:tgtEl>
                                          <p:spTgt spid="5"/>
                                        </p:tgtEl>
                                        <p:attrNameLst>
                                          <p:attrName>ppt_w</p:attrName>
                                        </p:attrNameLst>
                                      </p:cBhvr>
                                      <p:tavLst>
                                        <p:tav tm="0" fmla="#ppt_w*sin(2.5*pi*$)">
                                          <p:val>
                                            <p:fltVal val="0"/>
                                          </p:val>
                                        </p:tav>
                                        <p:tav tm="100000">
                                          <p:val>
                                            <p:fltVal val="1"/>
                                          </p:val>
                                        </p:tav>
                                      </p:tavLst>
                                    </p:anim>
                                    <p:anim calcmode="lin" valueType="num">
                                      <p:cBhvr>
                                        <p:cTn id="21" dur="9500" fill="hold"/>
                                        <p:tgtEl>
                                          <p:spTgt spid="5"/>
                                        </p:tgtEl>
                                        <p:attrNameLst>
                                          <p:attrName>ppt_h</p:attrName>
                                        </p:attrNameLst>
                                      </p:cBhvr>
                                      <p:tavLst>
                                        <p:tav tm="0">
                                          <p:val>
                                            <p:strVal val="#ppt_h"/>
                                          </p:val>
                                        </p:tav>
                                        <p:tav tm="100000">
                                          <p:val>
                                            <p:strVal val="#ppt_h"/>
                                          </p:val>
                                        </p:tav>
                                      </p:tavLst>
                                    </p:anim>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9500" fill="hold"/>
                                        <p:tgtEl>
                                          <p:spTgt spid="6"/>
                                        </p:tgtEl>
                                        <p:attrNameLst>
                                          <p:attrName>ppt_w</p:attrName>
                                        </p:attrNameLst>
                                      </p:cBhvr>
                                      <p:tavLst>
                                        <p:tav tm="0">
                                          <p:val>
                                            <p:fltVal val="0"/>
                                          </p:val>
                                        </p:tav>
                                        <p:tav tm="100000">
                                          <p:val>
                                            <p:strVal val="#ppt_w"/>
                                          </p:val>
                                        </p:tav>
                                      </p:tavLst>
                                    </p:anim>
                                    <p:anim calcmode="lin" valueType="num">
                                      <p:cBhvr>
                                        <p:cTn id="25" dur="9500" fill="hold"/>
                                        <p:tgtEl>
                                          <p:spTgt spid="6"/>
                                        </p:tgtEl>
                                        <p:attrNameLst>
                                          <p:attrName>ppt_h</p:attrName>
                                        </p:attrNameLst>
                                      </p:cBhvr>
                                      <p:tavLst>
                                        <p:tav tm="0">
                                          <p:val>
                                            <p:fltVal val="0"/>
                                          </p:val>
                                        </p:tav>
                                        <p:tav tm="100000">
                                          <p:val>
                                            <p:strVal val="#ppt_h"/>
                                          </p:val>
                                        </p:tav>
                                      </p:tavLst>
                                    </p:anim>
                                    <p:anim calcmode="lin" valueType="num">
                                      <p:cBhvr>
                                        <p:cTn id="26" dur="9500" fill="hold"/>
                                        <p:tgtEl>
                                          <p:spTgt spid="6"/>
                                        </p:tgtEl>
                                        <p:attrNameLst>
                                          <p:attrName>style.rotation</p:attrName>
                                        </p:attrNameLst>
                                      </p:cBhvr>
                                      <p:tavLst>
                                        <p:tav tm="0">
                                          <p:val>
                                            <p:fltVal val="90"/>
                                          </p:val>
                                        </p:tav>
                                        <p:tav tm="100000">
                                          <p:val>
                                            <p:fltVal val="0"/>
                                          </p:val>
                                        </p:tav>
                                      </p:tavLst>
                                    </p:anim>
                                    <p:animEffect transition="in" filter="fade">
                                      <p:cBhvr>
                                        <p:cTn id="27" dur="9500"/>
                                        <p:tgtEl>
                                          <p:spTgt spid="6"/>
                                        </p:tgtEl>
                                      </p:cBhvr>
                                    </p:animEffect>
                                  </p:childTnLst>
                                </p:cTn>
                              </p:par>
                              <p:par>
                                <p:cTn id="28" presetID="45" presetClass="entr"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9500"/>
                                        <p:tgtEl>
                                          <p:spTgt spid="6"/>
                                        </p:tgtEl>
                                      </p:cBhvr>
                                    </p:animEffect>
                                    <p:anim calcmode="lin" valueType="num">
                                      <p:cBhvr>
                                        <p:cTn id="31" dur="9500" fill="hold"/>
                                        <p:tgtEl>
                                          <p:spTgt spid="6"/>
                                        </p:tgtEl>
                                        <p:attrNameLst>
                                          <p:attrName>ppt_w</p:attrName>
                                        </p:attrNameLst>
                                      </p:cBhvr>
                                      <p:tavLst>
                                        <p:tav tm="0" fmla="#ppt_w*sin(2.5*pi*$)">
                                          <p:val>
                                            <p:fltVal val="0"/>
                                          </p:val>
                                        </p:tav>
                                        <p:tav tm="100000">
                                          <p:val>
                                            <p:fltVal val="1"/>
                                          </p:val>
                                        </p:tav>
                                      </p:tavLst>
                                    </p:anim>
                                    <p:anim calcmode="lin" valueType="num">
                                      <p:cBhvr>
                                        <p:cTn id="32" dur="9500" fill="hold"/>
                                        <p:tgtEl>
                                          <p:spTgt spid="6"/>
                                        </p:tgtEl>
                                        <p:attrNameLst>
                                          <p:attrName>ppt_h</p:attrName>
                                        </p:attrNameLst>
                                      </p:cBhvr>
                                      <p:tavLst>
                                        <p:tav tm="0">
                                          <p:val>
                                            <p:strVal val="#ppt_h"/>
                                          </p:val>
                                        </p:tav>
                                        <p:tav tm="100000">
                                          <p:val>
                                            <p:strVal val="#ppt_h"/>
                                          </p:val>
                                        </p:tav>
                                      </p:tavLst>
                                    </p:anim>
                                  </p:childTnLst>
                                </p:cTn>
                              </p:par>
                              <p:par>
                                <p:cTn id="33" presetID="3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9500" fill="hold"/>
                                        <p:tgtEl>
                                          <p:spTgt spid="3"/>
                                        </p:tgtEl>
                                        <p:attrNameLst>
                                          <p:attrName>ppt_w</p:attrName>
                                        </p:attrNameLst>
                                      </p:cBhvr>
                                      <p:tavLst>
                                        <p:tav tm="0">
                                          <p:val>
                                            <p:fltVal val="0"/>
                                          </p:val>
                                        </p:tav>
                                        <p:tav tm="100000">
                                          <p:val>
                                            <p:strVal val="#ppt_w"/>
                                          </p:val>
                                        </p:tav>
                                      </p:tavLst>
                                    </p:anim>
                                    <p:anim calcmode="lin" valueType="num">
                                      <p:cBhvr>
                                        <p:cTn id="36" dur="9500" fill="hold"/>
                                        <p:tgtEl>
                                          <p:spTgt spid="3"/>
                                        </p:tgtEl>
                                        <p:attrNameLst>
                                          <p:attrName>ppt_h</p:attrName>
                                        </p:attrNameLst>
                                      </p:cBhvr>
                                      <p:tavLst>
                                        <p:tav tm="0">
                                          <p:val>
                                            <p:fltVal val="0"/>
                                          </p:val>
                                        </p:tav>
                                        <p:tav tm="100000">
                                          <p:val>
                                            <p:strVal val="#ppt_h"/>
                                          </p:val>
                                        </p:tav>
                                      </p:tavLst>
                                    </p:anim>
                                    <p:anim calcmode="lin" valueType="num">
                                      <p:cBhvr>
                                        <p:cTn id="37" dur="9500" fill="hold"/>
                                        <p:tgtEl>
                                          <p:spTgt spid="3"/>
                                        </p:tgtEl>
                                        <p:attrNameLst>
                                          <p:attrName>style.rotation</p:attrName>
                                        </p:attrNameLst>
                                      </p:cBhvr>
                                      <p:tavLst>
                                        <p:tav tm="0">
                                          <p:val>
                                            <p:fltVal val="90"/>
                                          </p:val>
                                        </p:tav>
                                        <p:tav tm="100000">
                                          <p:val>
                                            <p:fltVal val="0"/>
                                          </p:val>
                                        </p:tav>
                                      </p:tavLst>
                                    </p:anim>
                                    <p:animEffect transition="in" filter="fade">
                                      <p:cBhvr>
                                        <p:cTn id="38" dur="9500"/>
                                        <p:tgtEl>
                                          <p:spTgt spid="3"/>
                                        </p:tgtEl>
                                      </p:cBhvr>
                                    </p:animEffect>
                                  </p:childTnLst>
                                </p:cTn>
                              </p:par>
                              <p:par>
                                <p:cTn id="39" presetID="45" presetClass="entr" presetSubtype="0" fill="hold" grpId="1"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9500"/>
                                        <p:tgtEl>
                                          <p:spTgt spid="4"/>
                                        </p:tgtEl>
                                      </p:cBhvr>
                                    </p:animEffect>
                                    <p:anim calcmode="lin" valueType="num">
                                      <p:cBhvr>
                                        <p:cTn id="42" dur="9500" fill="hold"/>
                                        <p:tgtEl>
                                          <p:spTgt spid="4"/>
                                        </p:tgtEl>
                                        <p:attrNameLst>
                                          <p:attrName>ppt_w</p:attrName>
                                        </p:attrNameLst>
                                      </p:cBhvr>
                                      <p:tavLst>
                                        <p:tav tm="0" fmla="#ppt_w*sin(2.5*pi*$)">
                                          <p:val>
                                            <p:fltVal val="0"/>
                                          </p:val>
                                        </p:tav>
                                        <p:tav tm="100000">
                                          <p:val>
                                            <p:fltVal val="1"/>
                                          </p:val>
                                        </p:tav>
                                      </p:tavLst>
                                    </p:anim>
                                    <p:anim calcmode="lin" valueType="num">
                                      <p:cBhvr>
                                        <p:cTn id="43" dur="9500" fill="hold"/>
                                        <p:tgtEl>
                                          <p:spTgt spid="4"/>
                                        </p:tgtEl>
                                        <p:attrNameLst>
                                          <p:attrName>ppt_h</p:attrName>
                                        </p:attrNameLst>
                                      </p:cBhvr>
                                      <p:tavLst>
                                        <p:tav tm="0">
                                          <p:val>
                                            <p:strVal val="#ppt_h"/>
                                          </p:val>
                                        </p:tav>
                                        <p:tav tm="100000">
                                          <p:val>
                                            <p:strVal val="#ppt_h"/>
                                          </p:val>
                                        </p:tav>
                                      </p:tavLst>
                                    </p:anim>
                                  </p:childTnLst>
                                </p:cTn>
                              </p:par>
                              <p:par>
                                <p:cTn id="44" presetID="49" presetClass="entr" presetSubtype="0" decel="100000" fill="hold" grpId="1"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9500" fill="hold"/>
                                        <p:tgtEl>
                                          <p:spTgt spid="3"/>
                                        </p:tgtEl>
                                        <p:attrNameLst>
                                          <p:attrName>ppt_w</p:attrName>
                                        </p:attrNameLst>
                                      </p:cBhvr>
                                      <p:tavLst>
                                        <p:tav tm="0">
                                          <p:val>
                                            <p:fltVal val="0"/>
                                          </p:val>
                                        </p:tav>
                                        <p:tav tm="100000">
                                          <p:val>
                                            <p:strVal val="#ppt_w"/>
                                          </p:val>
                                        </p:tav>
                                      </p:tavLst>
                                    </p:anim>
                                    <p:anim calcmode="lin" valueType="num">
                                      <p:cBhvr>
                                        <p:cTn id="47" dur="9500" fill="hold"/>
                                        <p:tgtEl>
                                          <p:spTgt spid="3"/>
                                        </p:tgtEl>
                                        <p:attrNameLst>
                                          <p:attrName>ppt_h</p:attrName>
                                        </p:attrNameLst>
                                      </p:cBhvr>
                                      <p:tavLst>
                                        <p:tav tm="0">
                                          <p:val>
                                            <p:fltVal val="0"/>
                                          </p:val>
                                        </p:tav>
                                        <p:tav tm="100000">
                                          <p:val>
                                            <p:strVal val="#ppt_h"/>
                                          </p:val>
                                        </p:tav>
                                      </p:tavLst>
                                    </p:anim>
                                    <p:anim calcmode="lin" valueType="num">
                                      <p:cBhvr>
                                        <p:cTn id="48" dur="9500" fill="hold"/>
                                        <p:tgtEl>
                                          <p:spTgt spid="3"/>
                                        </p:tgtEl>
                                        <p:attrNameLst>
                                          <p:attrName>style.rotation</p:attrName>
                                        </p:attrNameLst>
                                      </p:cBhvr>
                                      <p:tavLst>
                                        <p:tav tm="0">
                                          <p:val>
                                            <p:fltVal val="360"/>
                                          </p:val>
                                        </p:tav>
                                        <p:tav tm="100000">
                                          <p:val>
                                            <p:fltVal val="0"/>
                                          </p:val>
                                        </p:tav>
                                      </p:tavLst>
                                    </p:anim>
                                    <p:animEffect transition="in" filter="fade">
                                      <p:cBhvr>
                                        <p:cTn id="49" dur="9500"/>
                                        <p:tgtEl>
                                          <p:spTgt spid="3"/>
                                        </p:tgtEl>
                                      </p:cBhvr>
                                    </p:animEffect>
                                  </p:childTnLst>
                                </p:cTn>
                              </p:par>
                              <p:par>
                                <p:cTn id="50" presetID="6" presetClass="emph" presetSubtype="0" fill="hold" grpId="2" nodeType="withEffect">
                                  <p:stCondLst>
                                    <p:cond delay="0"/>
                                  </p:stCondLst>
                                  <p:childTnLst>
                                    <p:animScale>
                                      <p:cBhvr>
                                        <p:cTn id="51" dur="9500" fill="hold"/>
                                        <p:tgtEl>
                                          <p:spTgt spid="4"/>
                                        </p:tgtEl>
                                      </p:cBhvr>
                                      <p:by x="300000" y="300000"/>
                                    </p:animScale>
                                  </p:childTnLst>
                                </p:cTn>
                              </p:par>
                              <p:par>
                                <p:cTn id="52" presetID="6" presetClass="emph" presetSubtype="0" fill="hold" grpId="2" nodeType="withEffect">
                                  <p:stCondLst>
                                    <p:cond delay="0"/>
                                  </p:stCondLst>
                                  <p:childTnLst>
                                    <p:animScale>
                                      <p:cBhvr>
                                        <p:cTn id="53" dur="9500" fill="hold"/>
                                        <p:tgtEl>
                                          <p:spTgt spid="5"/>
                                        </p:tgtEl>
                                      </p:cBhvr>
                                      <p:by x="300000" y="300000"/>
                                    </p:animScale>
                                  </p:childTnLst>
                                </p:cTn>
                              </p:par>
                              <p:par>
                                <p:cTn id="54" presetID="6" presetClass="emph" presetSubtype="0" fill="hold" grpId="2" nodeType="withEffect">
                                  <p:stCondLst>
                                    <p:cond delay="0"/>
                                  </p:stCondLst>
                                  <p:childTnLst>
                                    <p:animScale>
                                      <p:cBhvr>
                                        <p:cTn id="55" dur="9500" fill="hold"/>
                                        <p:tgtEl>
                                          <p:spTgt spid="6"/>
                                        </p:tgtEl>
                                      </p:cBhvr>
                                      <p:by x="300000" y="300000"/>
                                    </p:animScale>
                                  </p:childTnLst>
                                </p:cTn>
                              </p:par>
                              <p:par>
                                <p:cTn id="56" presetID="6" presetClass="emph" presetSubtype="0" fill="hold" grpId="2" nodeType="withEffect">
                                  <p:stCondLst>
                                    <p:cond delay="0"/>
                                  </p:stCondLst>
                                  <p:childTnLst>
                                    <p:animScale>
                                      <p:cBhvr>
                                        <p:cTn id="57" dur="9500" fill="hold"/>
                                        <p:tgtEl>
                                          <p:spTgt spid="3"/>
                                        </p:tgtEl>
                                      </p:cBhvr>
                                      <p:by x="300000" y="300000"/>
                                    </p:animScale>
                                  </p:childTnLst>
                                </p:cTn>
                              </p:par>
                              <p:par>
                                <p:cTn id="58" presetID="10" presetClass="exit" presetSubtype="0" fill="hold" grpId="3" nodeType="withEffect">
                                  <p:stCondLst>
                                    <p:cond delay="9500"/>
                                  </p:stCondLst>
                                  <p:childTnLst>
                                    <p:animEffect transition="out" filter="fade">
                                      <p:cBhvr>
                                        <p:cTn id="59" dur="1000"/>
                                        <p:tgtEl>
                                          <p:spTgt spid="4"/>
                                        </p:tgtEl>
                                      </p:cBhvr>
                                    </p:animEffect>
                                    <p:set>
                                      <p:cBhvr>
                                        <p:cTn id="60" dur="1" fill="hold">
                                          <p:stCondLst>
                                            <p:cond delay="999"/>
                                          </p:stCondLst>
                                        </p:cTn>
                                        <p:tgtEl>
                                          <p:spTgt spid="4"/>
                                        </p:tgtEl>
                                        <p:attrNameLst>
                                          <p:attrName>style.visibility</p:attrName>
                                        </p:attrNameLst>
                                      </p:cBhvr>
                                      <p:to>
                                        <p:strVal val="hidden"/>
                                      </p:to>
                                    </p:set>
                                  </p:childTnLst>
                                </p:cTn>
                              </p:par>
                              <p:par>
                                <p:cTn id="61" presetID="10" presetClass="exit" presetSubtype="0" fill="hold" grpId="3" nodeType="withEffect">
                                  <p:stCondLst>
                                    <p:cond delay="9500"/>
                                  </p:stCondLst>
                                  <p:childTnLst>
                                    <p:animEffect transition="out" filter="fade">
                                      <p:cBhvr>
                                        <p:cTn id="62" dur="1000"/>
                                        <p:tgtEl>
                                          <p:spTgt spid="5"/>
                                        </p:tgtEl>
                                      </p:cBhvr>
                                    </p:animEffect>
                                    <p:set>
                                      <p:cBhvr>
                                        <p:cTn id="63" dur="1" fill="hold">
                                          <p:stCondLst>
                                            <p:cond delay="999"/>
                                          </p:stCondLst>
                                        </p:cTn>
                                        <p:tgtEl>
                                          <p:spTgt spid="5"/>
                                        </p:tgtEl>
                                        <p:attrNameLst>
                                          <p:attrName>style.visibility</p:attrName>
                                        </p:attrNameLst>
                                      </p:cBhvr>
                                      <p:to>
                                        <p:strVal val="hidden"/>
                                      </p:to>
                                    </p:set>
                                  </p:childTnLst>
                                </p:cTn>
                              </p:par>
                              <p:par>
                                <p:cTn id="64" presetID="10" presetClass="exit" presetSubtype="0" fill="hold" grpId="3" nodeType="withEffect">
                                  <p:stCondLst>
                                    <p:cond delay="9500"/>
                                  </p:stCondLst>
                                  <p:childTnLst>
                                    <p:animEffect transition="out" filter="fade">
                                      <p:cBhvr>
                                        <p:cTn id="65" dur="1000"/>
                                        <p:tgtEl>
                                          <p:spTgt spid="6"/>
                                        </p:tgtEl>
                                      </p:cBhvr>
                                    </p:animEffect>
                                    <p:set>
                                      <p:cBhvr>
                                        <p:cTn id="66" dur="1" fill="hold">
                                          <p:stCondLst>
                                            <p:cond delay="999"/>
                                          </p:stCondLst>
                                        </p:cTn>
                                        <p:tgtEl>
                                          <p:spTgt spid="6"/>
                                        </p:tgtEl>
                                        <p:attrNameLst>
                                          <p:attrName>style.visibility</p:attrName>
                                        </p:attrNameLst>
                                      </p:cBhvr>
                                      <p:to>
                                        <p:strVal val="hidden"/>
                                      </p:to>
                                    </p:set>
                                  </p:childTnLst>
                                </p:cTn>
                              </p:par>
                              <p:par>
                                <p:cTn id="67" presetID="10" presetClass="exit" presetSubtype="0" fill="hold" grpId="3" nodeType="withEffect">
                                  <p:stCondLst>
                                    <p:cond delay="9500"/>
                                  </p:stCondLst>
                                  <p:childTnLst>
                                    <p:animEffect transition="out" filter="fade">
                                      <p:cBhvr>
                                        <p:cTn id="68" dur="1000"/>
                                        <p:tgtEl>
                                          <p:spTgt spid="3"/>
                                        </p:tgtEl>
                                      </p:cBhvr>
                                    </p:animEffect>
                                    <p:set>
                                      <p:cBhvr>
                                        <p:cTn id="69" dur="1" fill="hold">
                                          <p:stCondLst>
                                            <p:cond delay="999"/>
                                          </p:stCondLst>
                                        </p:cTn>
                                        <p:tgtEl>
                                          <p:spTgt spid="3"/>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
                                        <p:tgtEl>
                                          <p:spTgt spid="7"/>
                                        </p:tgtEl>
                                      </p:cBhvr>
                                    </p:animEffect>
                                  </p:childTnLst>
                                </p:cTn>
                              </p:par>
                              <p:par>
                                <p:cTn id="73" presetID="10" presetClass="entr" presetSubtype="0" fill="hold" nodeType="withEffect">
                                  <p:stCondLst>
                                    <p:cond delay="60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100"/>
                                        <p:tgtEl>
                                          <p:spTgt spid="8"/>
                                        </p:tgtEl>
                                      </p:cBhvr>
                                    </p:animEffect>
                                  </p:childTnLst>
                                </p:cTn>
                              </p:par>
                              <p:par>
                                <p:cTn id="76" presetID="53" presetClass="exit" presetSubtype="16" fill="hold" nodeType="withEffect">
                                  <p:stCondLst>
                                    <p:cond delay="100"/>
                                  </p:stCondLst>
                                  <p:childTnLst>
                                    <p:anim calcmode="lin" valueType="num">
                                      <p:cBhvr>
                                        <p:cTn id="77" dur="1000"/>
                                        <p:tgtEl>
                                          <p:spTgt spid="7"/>
                                        </p:tgtEl>
                                        <p:attrNameLst>
                                          <p:attrName>ppt_w</p:attrName>
                                        </p:attrNameLst>
                                      </p:cBhvr>
                                      <p:tavLst>
                                        <p:tav tm="0">
                                          <p:val>
                                            <p:strVal val="ppt_w"/>
                                          </p:val>
                                        </p:tav>
                                        <p:tav tm="100000">
                                          <p:val>
                                            <p:fltVal val="0"/>
                                          </p:val>
                                        </p:tav>
                                      </p:tavLst>
                                    </p:anim>
                                    <p:anim calcmode="lin" valueType="num">
                                      <p:cBhvr>
                                        <p:cTn id="78" dur="1000"/>
                                        <p:tgtEl>
                                          <p:spTgt spid="7"/>
                                        </p:tgtEl>
                                        <p:attrNameLst>
                                          <p:attrName>ppt_h</p:attrName>
                                        </p:attrNameLst>
                                      </p:cBhvr>
                                      <p:tavLst>
                                        <p:tav tm="0">
                                          <p:val>
                                            <p:strVal val="ppt_h"/>
                                          </p:val>
                                        </p:tav>
                                        <p:tav tm="100000">
                                          <p:val>
                                            <p:fltVal val="0"/>
                                          </p:val>
                                        </p:tav>
                                      </p:tavLst>
                                    </p:anim>
                                    <p:animEffect transition="out" filter="fade">
                                      <p:cBhvr>
                                        <p:cTn id="79" dur="1000"/>
                                        <p:tgtEl>
                                          <p:spTgt spid="7"/>
                                        </p:tgtEl>
                                      </p:cBhvr>
                                    </p:animEffect>
                                    <p:set>
                                      <p:cBhvr>
                                        <p:cTn id="80" dur="1" fill="hold">
                                          <p:stCondLst>
                                            <p:cond delay="999"/>
                                          </p:stCondLst>
                                        </p:cTn>
                                        <p:tgtEl>
                                          <p:spTgt spid="7"/>
                                        </p:tgtEl>
                                        <p:attrNameLst>
                                          <p:attrName>style.visibility</p:attrName>
                                        </p:attrNameLst>
                                      </p:cBhvr>
                                      <p:to>
                                        <p:strVal val="hidden"/>
                                      </p:to>
                                    </p:set>
                                  </p:childTnLst>
                                </p:cTn>
                              </p:par>
                              <p:par>
                                <p:cTn id="81" presetID="53" presetClass="exit" presetSubtype="16" fill="hold" nodeType="withEffect">
                                  <p:stCondLst>
                                    <p:cond delay="700"/>
                                  </p:stCondLst>
                                  <p:childTnLst>
                                    <p:anim calcmode="lin" valueType="num">
                                      <p:cBhvr>
                                        <p:cTn id="82" dur="500"/>
                                        <p:tgtEl>
                                          <p:spTgt spid="8"/>
                                        </p:tgtEl>
                                        <p:attrNameLst>
                                          <p:attrName>ppt_w</p:attrName>
                                        </p:attrNameLst>
                                      </p:cBhvr>
                                      <p:tavLst>
                                        <p:tav tm="0">
                                          <p:val>
                                            <p:strVal val="ppt_w"/>
                                          </p:val>
                                        </p:tav>
                                        <p:tav tm="100000">
                                          <p:val>
                                            <p:fltVal val="0"/>
                                          </p:val>
                                        </p:tav>
                                      </p:tavLst>
                                    </p:anim>
                                    <p:anim calcmode="lin" valueType="num">
                                      <p:cBhvr>
                                        <p:cTn id="83" dur="500"/>
                                        <p:tgtEl>
                                          <p:spTgt spid="8"/>
                                        </p:tgtEl>
                                        <p:attrNameLst>
                                          <p:attrName>ppt_h</p:attrName>
                                        </p:attrNameLst>
                                      </p:cBhvr>
                                      <p:tavLst>
                                        <p:tav tm="0">
                                          <p:val>
                                            <p:strVal val="ppt_h"/>
                                          </p:val>
                                        </p:tav>
                                        <p:tav tm="100000">
                                          <p:val>
                                            <p:fltVal val="0"/>
                                          </p:val>
                                        </p:tav>
                                      </p:tavLst>
                                    </p:anim>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par>
                                <p:cTn id="86" presetID="10" presetClass="entr" presetSubtype="0" fill="hold" nodeType="withEffect">
                                  <p:stCondLst>
                                    <p:cond delay="100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
                                        <p:tgtEl>
                                          <p:spTgt spid="19"/>
                                        </p:tgtEl>
                                      </p:cBhvr>
                                    </p:animEffect>
                                  </p:childTnLst>
                                </p:cTn>
                              </p:par>
                              <p:par>
                                <p:cTn id="89" presetID="53" presetClass="exit" presetSubtype="16" fill="hold" nodeType="withEffect">
                                  <p:stCondLst>
                                    <p:cond delay="1000"/>
                                  </p:stCondLst>
                                  <p:childTnLst>
                                    <p:anim calcmode="lin" valueType="num">
                                      <p:cBhvr>
                                        <p:cTn id="90" dur="500"/>
                                        <p:tgtEl>
                                          <p:spTgt spid="19"/>
                                        </p:tgtEl>
                                        <p:attrNameLst>
                                          <p:attrName>ppt_w</p:attrName>
                                        </p:attrNameLst>
                                      </p:cBhvr>
                                      <p:tavLst>
                                        <p:tav tm="0">
                                          <p:val>
                                            <p:strVal val="ppt_w"/>
                                          </p:val>
                                        </p:tav>
                                        <p:tav tm="100000">
                                          <p:val>
                                            <p:fltVal val="0"/>
                                          </p:val>
                                        </p:tav>
                                      </p:tavLst>
                                    </p:anim>
                                    <p:anim calcmode="lin" valueType="num">
                                      <p:cBhvr>
                                        <p:cTn id="91" dur="500"/>
                                        <p:tgtEl>
                                          <p:spTgt spid="19"/>
                                        </p:tgtEl>
                                        <p:attrNameLst>
                                          <p:attrName>ppt_h</p:attrName>
                                        </p:attrNameLst>
                                      </p:cBhvr>
                                      <p:tavLst>
                                        <p:tav tm="0">
                                          <p:val>
                                            <p:strVal val="ppt_h"/>
                                          </p:val>
                                        </p:tav>
                                        <p:tav tm="100000">
                                          <p:val>
                                            <p:fltVal val="0"/>
                                          </p:val>
                                        </p:tav>
                                      </p:tavLst>
                                    </p:anim>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ntr" presetSubtype="0" fill="hold" nodeType="withEffect">
                                  <p:stCondLst>
                                    <p:cond delay="150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
                                        <p:tgtEl>
                                          <p:spTgt spid="20"/>
                                        </p:tgtEl>
                                      </p:cBhvr>
                                    </p:animEffect>
                                  </p:childTnLst>
                                </p:cTn>
                              </p:par>
                              <p:par>
                                <p:cTn id="97" presetID="53" presetClass="exit" presetSubtype="16" fill="hold" nodeType="withEffect">
                                  <p:stCondLst>
                                    <p:cond delay="1500"/>
                                  </p:stCondLst>
                                  <p:childTnLst>
                                    <p:anim calcmode="lin" valueType="num">
                                      <p:cBhvr>
                                        <p:cTn id="98" dur="500"/>
                                        <p:tgtEl>
                                          <p:spTgt spid="20"/>
                                        </p:tgtEl>
                                        <p:attrNameLst>
                                          <p:attrName>ppt_w</p:attrName>
                                        </p:attrNameLst>
                                      </p:cBhvr>
                                      <p:tavLst>
                                        <p:tav tm="0">
                                          <p:val>
                                            <p:strVal val="ppt_w"/>
                                          </p:val>
                                        </p:tav>
                                        <p:tav tm="100000">
                                          <p:val>
                                            <p:fltVal val="0"/>
                                          </p:val>
                                        </p:tav>
                                      </p:tavLst>
                                    </p:anim>
                                    <p:anim calcmode="lin" valueType="num">
                                      <p:cBhvr>
                                        <p:cTn id="99" dur="500"/>
                                        <p:tgtEl>
                                          <p:spTgt spid="20"/>
                                        </p:tgtEl>
                                        <p:attrNameLst>
                                          <p:attrName>ppt_h</p:attrName>
                                        </p:attrNameLst>
                                      </p:cBhvr>
                                      <p:tavLst>
                                        <p:tav tm="0">
                                          <p:val>
                                            <p:strVal val="ppt_h"/>
                                          </p:val>
                                        </p:tav>
                                        <p:tav tm="100000">
                                          <p:val>
                                            <p:fltVal val="0"/>
                                          </p:val>
                                        </p:tav>
                                      </p:tavLst>
                                    </p:anim>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par>
                                <p:cTn id="102" presetID="10" presetClass="entr" presetSubtype="0" fill="hold" nodeType="withEffect">
                                  <p:stCondLst>
                                    <p:cond delay="60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100"/>
                                        <p:tgtEl>
                                          <p:spTgt spid="21"/>
                                        </p:tgtEl>
                                      </p:cBhvr>
                                    </p:animEffect>
                                  </p:childTnLst>
                                </p:cTn>
                              </p:par>
                              <p:par>
                                <p:cTn id="105" presetID="53" presetClass="exit" presetSubtype="16" fill="hold" nodeType="withEffect">
                                  <p:stCondLst>
                                    <p:cond delay="700"/>
                                  </p:stCondLst>
                                  <p:childTnLst>
                                    <p:anim calcmode="lin" valueType="num">
                                      <p:cBhvr>
                                        <p:cTn id="106" dur="500"/>
                                        <p:tgtEl>
                                          <p:spTgt spid="21"/>
                                        </p:tgtEl>
                                        <p:attrNameLst>
                                          <p:attrName>ppt_w</p:attrName>
                                        </p:attrNameLst>
                                      </p:cBhvr>
                                      <p:tavLst>
                                        <p:tav tm="0">
                                          <p:val>
                                            <p:strVal val="ppt_w"/>
                                          </p:val>
                                        </p:tav>
                                        <p:tav tm="100000">
                                          <p:val>
                                            <p:fltVal val="0"/>
                                          </p:val>
                                        </p:tav>
                                      </p:tavLst>
                                    </p:anim>
                                    <p:anim calcmode="lin" valueType="num">
                                      <p:cBhvr>
                                        <p:cTn id="107" dur="500"/>
                                        <p:tgtEl>
                                          <p:spTgt spid="21"/>
                                        </p:tgtEl>
                                        <p:attrNameLst>
                                          <p:attrName>ppt_h</p:attrName>
                                        </p:attrNameLst>
                                      </p:cBhvr>
                                      <p:tavLst>
                                        <p:tav tm="0">
                                          <p:val>
                                            <p:strVal val="ppt_h"/>
                                          </p:val>
                                        </p:tav>
                                        <p:tav tm="100000">
                                          <p:val>
                                            <p:fltVal val="0"/>
                                          </p:val>
                                        </p:tav>
                                      </p:tavLst>
                                    </p:anim>
                                    <p:animEffect transition="out" filter="fade">
                                      <p:cBhvr>
                                        <p:cTn id="108" dur="500"/>
                                        <p:tgtEl>
                                          <p:spTgt spid="21"/>
                                        </p:tgtEl>
                                      </p:cBhvr>
                                    </p:animEffect>
                                    <p:set>
                                      <p:cBhvr>
                                        <p:cTn id="109" dur="1" fill="hold">
                                          <p:stCondLst>
                                            <p:cond delay="499"/>
                                          </p:stCondLst>
                                        </p:cTn>
                                        <p:tgtEl>
                                          <p:spTgt spid="21"/>
                                        </p:tgtEl>
                                        <p:attrNameLst>
                                          <p:attrName>style.visibility</p:attrName>
                                        </p:attrNameLst>
                                      </p:cBhvr>
                                      <p:to>
                                        <p:strVal val="hidden"/>
                                      </p:to>
                                    </p:set>
                                  </p:childTnLst>
                                </p:cTn>
                              </p:par>
                              <p:par>
                                <p:cTn id="110" presetID="10" presetClass="entr" presetSubtype="0" fill="hold" nodeType="withEffect">
                                  <p:stCondLst>
                                    <p:cond delay="200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100"/>
                                        <p:tgtEl>
                                          <p:spTgt spid="22"/>
                                        </p:tgtEl>
                                      </p:cBhvr>
                                    </p:animEffect>
                                  </p:childTnLst>
                                </p:cTn>
                              </p:par>
                              <p:par>
                                <p:cTn id="113" presetID="10" presetClass="entr" presetSubtype="0" fill="hold" nodeType="withEffect">
                                  <p:stCondLst>
                                    <p:cond delay="250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
                                        <p:tgtEl>
                                          <p:spTgt spid="23"/>
                                        </p:tgtEl>
                                      </p:cBhvr>
                                    </p:animEffect>
                                  </p:childTnLst>
                                </p:cTn>
                              </p:par>
                              <p:par>
                                <p:cTn id="116" presetID="53" presetClass="exit" presetSubtype="16" fill="hold" nodeType="withEffect">
                                  <p:stCondLst>
                                    <p:cond delay="2500"/>
                                  </p:stCondLst>
                                  <p:childTnLst>
                                    <p:anim calcmode="lin" valueType="num">
                                      <p:cBhvr>
                                        <p:cTn id="117" dur="500"/>
                                        <p:tgtEl>
                                          <p:spTgt spid="23"/>
                                        </p:tgtEl>
                                        <p:attrNameLst>
                                          <p:attrName>ppt_w</p:attrName>
                                        </p:attrNameLst>
                                      </p:cBhvr>
                                      <p:tavLst>
                                        <p:tav tm="0">
                                          <p:val>
                                            <p:strVal val="ppt_w"/>
                                          </p:val>
                                        </p:tav>
                                        <p:tav tm="100000">
                                          <p:val>
                                            <p:fltVal val="0"/>
                                          </p:val>
                                        </p:tav>
                                      </p:tavLst>
                                    </p:anim>
                                    <p:anim calcmode="lin" valueType="num">
                                      <p:cBhvr>
                                        <p:cTn id="118" dur="500"/>
                                        <p:tgtEl>
                                          <p:spTgt spid="23"/>
                                        </p:tgtEl>
                                        <p:attrNameLst>
                                          <p:attrName>ppt_h</p:attrName>
                                        </p:attrNameLst>
                                      </p:cBhvr>
                                      <p:tavLst>
                                        <p:tav tm="0">
                                          <p:val>
                                            <p:strVal val="ppt_h"/>
                                          </p:val>
                                        </p:tav>
                                        <p:tav tm="100000">
                                          <p:val>
                                            <p:fltVal val="0"/>
                                          </p:val>
                                        </p:tav>
                                      </p:tavLst>
                                    </p:anim>
                                    <p:animEffect transition="out" filter="fade">
                                      <p:cBhvr>
                                        <p:cTn id="119" dur="500"/>
                                        <p:tgtEl>
                                          <p:spTgt spid="23"/>
                                        </p:tgtEl>
                                      </p:cBhvr>
                                    </p:animEffect>
                                    <p:set>
                                      <p:cBhvr>
                                        <p:cTn id="120" dur="1" fill="hold">
                                          <p:stCondLst>
                                            <p:cond delay="499"/>
                                          </p:stCondLst>
                                        </p:cTn>
                                        <p:tgtEl>
                                          <p:spTgt spid="23"/>
                                        </p:tgtEl>
                                        <p:attrNameLst>
                                          <p:attrName>style.visibility</p:attrName>
                                        </p:attrNameLst>
                                      </p:cBhvr>
                                      <p:to>
                                        <p:strVal val="hidden"/>
                                      </p:to>
                                    </p:set>
                                  </p:childTnLst>
                                </p:cTn>
                              </p:par>
                              <p:par>
                                <p:cTn id="121" presetID="10" presetClass="entr" presetSubtype="0" fill="hold" nodeType="withEffect">
                                  <p:stCondLst>
                                    <p:cond delay="2750"/>
                                  </p:stCondLst>
                                  <p:childTnLst>
                                    <p:set>
                                      <p:cBhvr>
                                        <p:cTn id="122" dur="1" fill="hold">
                                          <p:stCondLst>
                                            <p:cond delay="0"/>
                                          </p:stCondLst>
                                        </p:cTn>
                                        <p:tgtEl>
                                          <p:spTgt spid="24"/>
                                        </p:tgtEl>
                                        <p:attrNameLst>
                                          <p:attrName>style.visibility</p:attrName>
                                        </p:attrNameLst>
                                      </p:cBhvr>
                                      <p:to>
                                        <p:strVal val="visible"/>
                                      </p:to>
                                    </p:set>
                                    <p:animEffect transition="in" filter="fade">
                                      <p:cBhvr>
                                        <p:cTn id="123" dur="100"/>
                                        <p:tgtEl>
                                          <p:spTgt spid="24"/>
                                        </p:tgtEl>
                                      </p:cBhvr>
                                    </p:animEffect>
                                  </p:childTnLst>
                                </p:cTn>
                              </p:par>
                              <p:par>
                                <p:cTn id="124" presetID="53" presetClass="exit" presetSubtype="16" fill="hold" nodeType="withEffect">
                                  <p:stCondLst>
                                    <p:cond delay="2750"/>
                                  </p:stCondLst>
                                  <p:childTnLst>
                                    <p:anim calcmode="lin" valueType="num">
                                      <p:cBhvr>
                                        <p:cTn id="125" dur="500"/>
                                        <p:tgtEl>
                                          <p:spTgt spid="24"/>
                                        </p:tgtEl>
                                        <p:attrNameLst>
                                          <p:attrName>ppt_w</p:attrName>
                                        </p:attrNameLst>
                                      </p:cBhvr>
                                      <p:tavLst>
                                        <p:tav tm="0">
                                          <p:val>
                                            <p:strVal val="ppt_w"/>
                                          </p:val>
                                        </p:tav>
                                        <p:tav tm="100000">
                                          <p:val>
                                            <p:fltVal val="0"/>
                                          </p:val>
                                        </p:tav>
                                      </p:tavLst>
                                    </p:anim>
                                    <p:anim calcmode="lin" valueType="num">
                                      <p:cBhvr>
                                        <p:cTn id="126" dur="500"/>
                                        <p:tgtEl>
                                          <p:spTgt spid="24"/>
                                        </p:tgtEl>
                                        <p:attrNameLst>
                                          <p:attrName>ppt_h</p:attrName>
                                        </p:attrNameLst>
                                      </p:cBhvr>
                                      <p:tavLst>
                                        <p:tav tm="0">
                                          <p:val>
                                            <p:strVal val="ppt_h"/>
                                          </p:val>
                                        </p:tav>
                                        <p:tav tm="100000">
                                          <p:val>
                                            <p:fltVal val="0"/>
                                          </p:val>
                                        </p:tav>
                                      </p:tavLst>
                                    </p:anim>
                                    <p:animEffect transition="out" filter="fade">
                                      <p:cBhvr>
                                        <p:cTn id="127" dur="500"/>
                                        <p:tgtEl>
                                          <p:spTgt spid="24"/>
                                        </p:tgtEl>
                                      </p:cBhvr>
                                    </p:animEffect>
                                    <p:set>
                                      <p:cBhvr>
                                        <p:cTn id="128" dur="1" fill="hold">
                                          <p:stCondLst>
                                            <p:cond delay="499"/>
                                          </p:stCondLst>
                                        </p:cTn>
                                        <p:tgtEl>
                                          <p:spTgt spid="24"/>
                                        </p:tgtEl>
                                        <p:attrNameLst>
                                          <p:attrName>style.visibility</p:attrName>
                                        </p:attrNameLst>
                                      </p:cBhvr>
                                      <p:to>
                                        <p:strVal val="hidden"/>
                                      </p:to>
                                    </p:set>
                                  </p:childTnLst>
                                </p:cTn>
                              </p:par>
                              <p:par>
                                <p:cTn id="129" presetID="53" presetClass="exit" presetSubtype="16" fill="hold" nodeType="withEffect">
                                  <p:stCondLst>
                                    <p:cond delay="2000"/>
                                  </p:stCondLst>
                                  <p:childTnLst>
                                    <p:anim calcmode="lin" valueType="num">
                                      <p:cBhvr>
                                        <p:cTn id="130" dur="500"/>
                                        <p:tgtEl>
                                          <p:spTgt spid="22"/>
                                        </p:tgtEl>
                                        <p:attrNameLst>
                                          <p:attrName>ppt_w</p:attrName>
                                        </p:attrNameLst>
                                      </p:cBhvr>
                                      <p:tavLst>
                                        <p:tav tm="0">
                                          <p:val>
                                            <p:strVal val="ppt_w"/>
                                          </p:val>
                                        </p:tav>
                                        <p:tav tm="100000">
                                          <p:val>
                                            <p:fltVal val="0"/>
                                          </p:val>
                                        </p:tav>
                                      </p:tavLst>
                                    </p:anim>
                                    <p:anim calcmode="lin" valueType="num">
                                      <p:cBhvr>
                                        <p:cTn id="131" dur="500"/>
                                        <p:tgtEl>
                                          <p:spTgt spid="22"/>
                                        </p:tgtEl>
                                        <p:attrNameLst>
                                          <p:attrName>ppt_h</p:attrName>
                                        </p:attrNameLst>
                                      </p:cBhvr>
                                      <p:tavLst>
                                        <p:tav tm="0">
                                          <p:val>
                                            <p:strVal val="ppt_h"/>
                                          </p:val>
                                        </p:tav>
                                        <p:tav tm="100000">
                                          <p:val>
                                            <p:fltVal val="0"/>
                                          </p:val>
                                        </p:tav>
                                      </p:tavLst>
                                    </p:anim>
                                    <p:animEffect transition="out" filter="fade">
                                      <p:cBhvr>
                                        <p:cTn id="132" dur="500"/>
                                        <p:tgtEl>
                                          <p:spTgt spid="22"/>
                                        </p:tgtEl>
                                      </p:cBhvr>
                                    </p:animEffect>
                                    <p:set>
                                      <p:cBhvr>
                                        <p:cTn id="133" dur="1" fill="hold">
                                          <p:stCondLst>
                                            <p:cond delay="499"/>
                                          </p:stCondLst>
                                        </p:cTn>
                                        <p:tgtEl>
                                          <p:spTgt spid="22"/>
                                        </p:tgtEl>
                                        <p:attrNameLst>
                                          <p:attrName>style.visibility</p:attrName>
                                        </p:attrNameLst>
                                      </p:cBhvr>
                                      <p:to>
                                        <p:strVal val="hidden"/>
                                      </p:to>
                                    </p:set>
                                  </p:childTnLst>
                                </p:cTn>
                              </p:par>
                              <p:par>
                                <p:cTn id="134" presetID="10" presetClass="entr" presetSubtype="0" fill="hold" nodeType="withEffect">
                                  <p:stCondLst>
                                    <p:cond delay="750"/>
                                  </p:stCondLst>
                                  <p:childTnLst>
                                    <p:set>
                                      <p:cBhvr>
                                        <p:cTn id="135" dur="1" fill="hold">
                                          <p:stCondLst>
                                            <p:cond delay="0"/>
                                          </p:stCondLst>
                                        </p:cTn>
                                        <p:tgtEl>
                                          <p:spTgt spid="9"/>
                                        </p:tgtEl>
                                        <p:attrNameLst>
                                          <p:attrName>style.visibility</p:attrName>
                                        </p:attrNameLst>
                                      </p:cBhvr>
                                      <p:to>
                                        <p:strVal val="visible"/>
                                      </p:to>
                                    </p:set>
                                    <p:animEffect transition="in" filter="fade">
                                      <p:cBhvr>
                                        <p:cTn id="136" dur="100"/>
                                        <p:tgtEl>
                                          <p:spTgt spid="9"/>
                                        </p:tgtEl>
                                      </p:cBhvr>
                                    </p:animEffect>
                                  </p:childTnLst>
                                </p:cTn>
                              </p:par>
                              <p:par>
                                <p:cTn id="137" presetID="53" presetClass="exit" presetSubtype="16" fill="hold" nodeType="withEffect">
                                  <p:stCondLst>
                                    <p:cond delay="750"/>
                                  </p:stCondLst>
                                  <p:childTnLst>
                                    <p:anim calcmode="lin" valueType="num">
                                      <p:cBhvr>
                                        <p:cTn id="138" dur="1000"/>
                                        <p:tgtEl>
                                          <p:spTgt spid="9"/>
                                        </p:tgtEl>
                                        <p:attrNameLst>
                                          <p:attrName>ppt_w</p:attrName>
                                        </p:attrNameLst>
                                      </p:cBhvr>
                                      <p:tavLst>
                                        <p:tav tm="0">
                                          <p:val>
                                            <p:strVal val="ppt_w"/>
                                          </p:val>
                                        </p:tav>
                                        <p:tav tm="100000">
                                          <p:val>
                                            <p:fltVal val="0"/>
                                          </p:val>
                                        </p:tav>
                                      </p:tavLst>
                                    </p:anim>
                                    <p:anim calcmode="lin" valueType="num">
                                      <p:cBhvr>
                                        <p:cTn id="139" dur="1000"/>
                                        <p:tgtEl>
                                          <p:spTgt spid="9"/>
                                        </p:tgtEl>
                                        <p:attrNameLst>
                                          <p:attrName>ppt_h</p:attrName>
                                        </p:attrNameLst>
                                      </p:cBhvr>
                                      <p:tavLst>
                                        <p:tav tm="0">
                                          <p:val>
                                            <p:strVal val="ppt_h"/>
                                          </p:val>
                                        </p:tav>
                                        <p:tav tm="100000">
                                          <p:val>
                                            <p:fltVal val="0"/>
                                          </p:val>
                                        </p:tav>
                                      </p:tavLst>
                                    </p:anim>
                                    <p:animEffect transition="out" filter="fade">
                                      <p:cBhvr>
                                        <p:cTn id="140" dur="1000"/>
                                        <p:tgtEl>
                                          <p:spTgt spid="9"/>
                                        </p:tgtEl>
                                      </p:cBhvr>
                                    </p:animEffect>
                                    <p:set>
                                      <p:cBhvr>
                                        <p:cTn id="141" dur="1" fill="hold">
                                          <p:stCondLst>
                                            <p:cond delay="999"/>
                                          </p:stCondLst>
                                        </p:cTn>
                                        <p:tgtEl>
                                          <p:spTgt spid="9"/>
                                        </p:tgtEl>
                                        <p:attrNameLst>
                                          <p:attrName>style.visibility</p:attrName>
                                        </p:attrNameLst>
                                      </p:cBhvr>
                                      <p:to>
                                        <p:strVal val="hidden"/>
                                      </p:to>
                                    </p:set>
                                  </p:childTnLst>
                                </p:cTn>
                              </p:par>
                              <p:par>
                                <p:cTn id="142" presetID="10" presetClass="entr" presetSubtype="0" fill="hold" nodeType="withEffect">
                                  <p:stCondLst>
                                    <p:cond delay="0"/>
                                  </p:stCondLst>
                                  <p:childTnLst>
                                    <p:set>
                                      <p:cBhvr>
                                        <p:cTn id="143" dur="1" fill="hold">
                                          <p:stCondLst>
                                            <p:cond delay="0"/>
                                          </p:stCondLst>
                                        </p:cTn>
                                        <p:tgtEl>
                                          <p:spTgt spid="10"/>
                                        </p:tgtEl>
                                        <p:attrNameLst>
                                          <p:attrName>style.visibility</p:attrName>
                                        </p:attrNameLst>
                                      </p:cBhvr>
                                      <p:to>
                                        <p:strVal val="visible"/>
                                      </p:to>
                                    </p:set>
                                    <p:animEffect transition="in" filter="fade">
                                      <p:cBhvr>
                                        <p:cTn id="144" dur="100"/>
                                        <p:tgtEl>
                                          <p:spTgt spid="10"/>
                                        </p:tgtEl>
                                      </p:cBhvr>
                                    </p:animEffect>
                                  </p:childTnLst>
                                </p:cTn>
                              </p:par>
                              <p:par>
                                <p:cTn id="145" presetID="53" presetClass="exit" presetSubtype="16" fill="hold" nodeType="withEffect">
                                  <p:stCondLst>
                                    <p:cond delay="100"/>
                                  </p:stCondLst>
                                  <p:childTnLst>
                                    <p:anim calcmode="lin" valueType="num">
                                      <p:cBhvr>
                                        <p:cTn id="146" dur="1000"/>
                                        <p:tgtEl>
                                          <p:spTgt spid="10"/>
                                        </p:tgtEl>
                                        <p:attrNameLst>
                                          <p:attrName>ppt_w</p:attrName>
                                        </p:attrNameLst>
                                      </p:cBhvr>
                                      <p:tavLst>
                                        <p:tav tm="0">
                                          <p:val>
                                            <p:strVal val="ppt_w"/>
                                          </p:val>
                                        </p:tav>
                                        <p:tav tm="100000">
                                          <p:val>
                                            <p:fltVal val="0"/>
                                          </p:val>
                                        </p:tav>
                                      </p:tavLst>
                                    </p:anim>
                                    <p:anim calcmode="lin" valueType="num">
                                      <p:cBhvr>
                                        <p:cTn id="147" dur="1000"/>
                                        <p:tgtEl>
                                          <p:spTgt spid="10"/>
                                        </p:tgtEl>
                                        <p:attrNameLst>
                                          <p:attrName>ppt_h</p:attrName>
                                        </p:attrNameLst>
                                      </p:cBhvr>
                                      <p:tavLst>
                                        <p:tav tm="0">
                                          <p:val>
                                            <p:strVal val="ppt_h"/>
                                          </p:val>
                                        </p:tav>
                                        <p:tav tm="100000">
                                          <p:val>
                                            <p:fltVal val="0"/>
                                          </p:val>
                                        </p:tav>
                                      </p:tavLst>
                                    </p:anim>
                                    <p:animEffect transition="out" filter="fade">
                                      <p:cBhvr>
                                        <p:cTn id="148" dur="1000"/>
                                        <p:tgtEl>
                                          <p:spTgt spid="10"/>
                                        </p:tgtEl>
                                      </p:cBhvr>
                                    </p:animEffect>
                                    <p:set>
                                      <p:cBhvr>
                                        <p:cTn id="149" dur="1" fill="hold">
                                          <p:stCondLst>
                                            <p:cond delay="999"/>
                                          </p:stCondLst>
                                        </p:cTn>
                                        <p:tgtEl>
                                          <p:spTgt spid="10"/>
                                        </p:tgtEl>
                                        <p:attrNameLst>
                                          <p:attrName>style.visibility</p:attrName>
                                        </p:attrNameLst>
                                      </p:cBhvr>
                                      <p:to>
                                        <p:strVal val="hidden"/>
                                      </p:to>
                                    </p:set>
                                  </p:childTnLst>
                                </p:cTn>
                              </p:par>
                              <p:par>
                                <p:cTn id="150" presetID="10" presetClass="entr" presetSubtype="0" fill="hold" nodeType="withEffect">
                                  <p:stCondLst>
                                    <p:cond delay="250"/>
                                  </p:stCondLst>
                                  <p:childTnLst>
                                    <p:set>
                                      <p:cBhvr>
                                        <p:cTn id="151" dur="1" fill="hold">
                                          <p:stCondLst>
                                            <p:cond delay="0"/>
                                          </p:stCondLst>
                                        </p:cTn>
                                        <p:tgtEl>
                                          <p:spTgt spid="11"/>
                                        </p:tgtEl>
                                        <p:attrNameLst>
                                          <p:attrName>style.visibility</p:attrName>
                                        </p:attrNameLst>
                                      </p:cBhvr>
                                      <p:to>
                                        <p:strVal val="visible"/>
                                      </p:to>
                                    </p:set>
                                    <p:animEffect transition="in" filter="fade">
                                      <p:cBhvr>
                                        <p:cTn id="152" dur="100"/>
                                        <p:tgtEl>
                                          <p:spTgt spid="11"/>
                                        </p:tgtEl>
                                      </p:cBhvr>
                                    </p:animEffect>
                                  </p:childTnLst>
                                </p:cTn>
                              </p:par>
                              <p:par>
                                <p:cTn id="153" presetID="53" presetClass="exit" presetSubtype="16" fill="hold" nodeType="withEffect">
                                  <p:stCondLst>
                                    <p:cond delay="250"/>
                                  </p:stCondLst>
                                  <p:childTnLst>
                                    <p:anim calcmode="lin" valueType="num">
                                      <p:cBhvr>
                                        <p:cTn id="154" dur="1000"/>
                                        <p:tgtEl>
                                          <p:spTgt spid="11"/>
                                        </p:tgtEl>
                                        <p:attrNameLst>
                                          <p:attrName>ppt_w</p:attrName>
                                        </p:attrNameLst>
                                      </p:cBhvr>
                                      <p:tavLst>
                                        <p:tav tm="0">
                                          <p:val>
                                            <p:strVal val="ppt_w"/>
                                          </p:val>
                                        </p:tav>
                                        <p:tav tm="100000">
                                          <p:val>
                                            <p:fltVal val="0"/>
                                          </p:val>
                                        </p:tav>
                                      </p:tavLst>
                                    </p:anim>
                                    <p:anim calcmode="lin" valueType="num">
                                      <p:cBhvr>
                                        <p:cTn id="155" dur="1000"/>
                                        <p:tgtEl>
                                          <p:spTgt spid="11"/>
                                        </p:tgtEl>
                                        <p:attrNameLst>
                                          <p:attrName>ppt_h</p:attrName>
                                        </p:attrNameLst>
                                      </p:cBhvr>
                                      <p:tavLst>
                                        <p:tav tm="0">
                                          <p:val>
                                            <p:strVal val="ppt_h"/>
                                          </p:val>
                                        </p:tav>
                                        <p:tav tm="100000">
                                          <p:val>
                                            <p:fltVal val="0"/>
                                          </p:val>
                                        </p:tav>
                                      </p:tavLst>
                                    </p:anim>
                                    <p:animEffect transition="out" filter="fade">
                                      <p:cBhvr>
                                        <p:cTn id="156" dur="1000"/>
                                        <p:tgtEl>
                                          <p:spTgt spid="11"/>
                                        </p:tgtEl>
                                      </p:cBhvr>
                                    </p:animEffect>
                                    <p:set>
                                      <p:cBhvr>
                                        <p:cTn id="157" dur="1" fill="hold">
                                          <p:stCondLst>
                                            <p:cond delay="999"/>
                                          </p:stCondLst>
                                        </p:cTn>
                                        <p:tgtEl>
                                          <p:spTgt spid="11"/>
                                        </p:tgtEl>
                                        <p:attrNameLst>
                                          <p:attrName>style.visibility</p:attrName>
                                        </p:attrNameLst>
                                      </p:cBhvr>
                                      <p:to>
                                        <p:strVal val="hidden"/>
                                      </p:to>
                                    </p:set>
                                  </p:childTnLst>
                                </p:cTn>
                              </p:par>
                              <p:par>
                                <p:cTn id="158" presetID="10" presetClass="entr" presetSubtype="0" fill="hold" nodeType="withEffect">
                                  <p:stCondLst>
                                    <p:cond delay="600"/>
                                  </p:stCondLst>
                                  <p:childTnLst>
                                    <p:set>
                                      <p:cBhvr>
                                        <p:cTn id="159" dur="1" fill="hold">
                                          <p:stCondLst>
                                            <p:cond delay="0"/>
                                          </p:stCondLst>
                                        </p:cTn>
                                        <p:tgtEl>
                                          <p:spTgt spid="12"/>
                                        </p:tgtEl>
                                        <p:attrNameLst>
                                          <p:attrName>style.visibility</p:attrName>
                                        </p:attrNameLst>
                                      </p:cBhvr>
                                      <p:to>
                                        <p:strVal val="visible"/>
                                      </p:to>
                                    </p:set>
                                    <p:animEffect transition="in" filter="fade">
                                      <p:cBhvr>
                                        <p:cTn id="160" dur="100"/>
                                        <p:tgtEl>
                                          <p:spTgt spid="12"/>
                                        </p:tgtEl>
                                      </p:cBhvr>
                                    </p:animEffect>
                                  </p:childTnLst>
                                </p:cTn>
                              </p:par>
                              <p:par>
                                <p:cTn id="161" presetID="53" presetClass="exit" presetSubtype="16" fill="hold" nodeType="withEffect">
                                  <p:stCondLst>
                                    <p:cond delay="700"/>
                                  </p:stCondLst>
                                  <p:childTnLst>
                                    <p:anim calcmode="lin" valueType="num">
                                      <p:cBhvr>
                                        <p:cTn id="162" dur="500"/>
                                        <p:tgtEl>
                                          <p:spTgt spid="12"/>
                                        </p:tgtEl>
                                        <p:attrNameLst>
                                          <p:attrName>ppt_w</p:attrName>
                                        </p:attrNameLst>
                                      </p:cBhvr>
                                      <p:tavLst>
                                        <p:tav tm="0">
                                          <p:val>
                                            <p:strVal val="ppt_w"/>
                                          </p:val>
                                        </p:tav>
                                        <p:tav tm="100000">
                                          <p:val>
                                            <p:fltVal val="0"/>
                                          </p:val>
                                        </p:tav>
                                      </p:tavLst>
                                    </p:anim>
                                    <p:anim calcmode="lin" valueType="num">
                                      <p:cBhvr>
                                        <p:cTn id="163" dur="500"/>
                                        <p:tgtEl>
                                          <p:spTgt spid="12"/>
                                        </p:tgtEl>
                                        <p:attrNameLst>
                                          <p:attrName>ppt_h</p:attrName>
                                        </p:attrNameLst>
                                      </p:cBhvr>
                                      <p:tavLst>
                                        <p:tav tm="0">
                                          <p:val>
                                            <p:strVal val="ppt_h"/>
                                          </p:val>
                                        </p:tav>
                                        <p:tav tm="100000">
                                          <p:val>
                                            <p:fltVal val="0"/>
                                          </p:val>
                                        </p:tav>
                                      </p:tavLst>
                                    </p:anim>
                                    <p:animEffect transition="out" filter="fade">
                                      <p:cBhvr>
                                        <p:cTn id="164" dur="500"/>
                                        <p:tgtEl>
                                          <p:spTgt spid="12"/>
                                        </p:tgtEl>
                                      </p:cBhvr>
                                    </p:animEffect>
                                    <p:set>
                                      <p:cBhvr>
                                        <p:cTn id="165" dur="1" fill="hold">
                                          <p:stCondLst>
                                            <p:cond delay="499"/>
                                          </p:stCondLst>
                                        </p:cTn>
                                        <p:tgtEl>
                                          <p:spTgt spid="12"/>
                                        </p:tgtEl>
                                        <p:attrNameLst>
                                          <p:attrName>style.visibility</p:attrName>
                                        </p:attrNameLst>
                                      </p:cBhvr>
                                      <p:to>
                                        <p:strVal val="hidden"/>
                                      </p:to>
                                    </p:set>
                                  </p:childTnLst>
                                </p:cTn>
                              </p:par>
                              <p:par>
                                <p:cTn id="166" presetID="10" presetClass="entr" presetSubtype="0" fill="hold" nodeType="withEffect">
                                  <p:stCondLst>
                                    <p:cond delay="1250"/>
                                  </p:stCondLst>
                                  <p:childTnLst>
                                    <p:set>
                                      <p:cBhvr>
                                        <p:cTn id="167" dur="1" fill="hold">
                                          <p:stCondLst>
                                            <p:cond delay="0"/>
                                          </p:stCondLst>
                                        </p:cTn>
                                        <p:tgtEl>
                                          <p:spTgt spid="13"/>
                                        </p:tgtEl>
                                        <p:attrNameLst>
                                          <p:attrName>style.visibility</p:attrName>
                                        </p:attrNameLst>
                                      </p:cBhvr>
                                      <p:to>
                                        <p:strVal val="visible"/>
                                      </p:to>
                                    </p:set>
                                    <p:animEffect transition="in" filter="fade">
                                      <p:cBhvr>
                                        <p:cTn id="168" dur="100"/>
                                        <p:tgtEl>
                                          <p:spTgt spid="13"/>
                                        </p:tgtEl>
                                      </p:cBhvr>
                                    </p:animEffect>
                                  </p:childTnLst>
                                </p:cTn>
                              </p:par>
                              <p:par>
                                <p:cTn id="169" presetID="53" presetClass="exit" presetSubtype="16" fill="hold" nodeType="withEffect">
                                  <p:stCondLst>
                                    <p:cond delay="1250"/>
                                  </p:stCondLst>
                                  <p:childTnLst>
                                    <p:anim calcmode="lin" valueType="num">
                                      <p:cBhvr>
                                        <p:cTn id="170" dur="1000"/>
                                        <p:tgtEl>
                                          <p:spTgt spid="13"/>
                                        </p:tgtEl>
                                        <p:attrNameLst>
                                          <p:attrName>ppt_w</p:attrName>
                                        </p:attrNameLst>
                                      </p:cBhvr>
                                      <p:tavLst>
                                        <p:tav tm="0">
                                          <p:val>
                                            <p:strVal val="ppt_w"/>
                                          </p:val>
                                        </p:tav>
                                        <p:tav tm="100000">
                                          <p:val>
                                            <p:fltVal val="0"/>
                                          </p:val>
                                        </p:tav>
                                      </p:tavLst>
                                    </p:anim>
                                    <p:anim calcmode="lin" valueType="num">
                                      <p:cBhvr>
                                        <p:cTn id="171" dur="1000"/>
                                        <p:tgtEl>
                                          <p:spTgt spid="13"/>
                                        </p:tgtEl>
                                        <p:attrNameLst>
                                          <p:attrName>ppt_h</p:attrName>
                                        </p:attrNameLst>
                                      </p:cBhvr>
                                      <p:tavLst>
                                        <p:tav tm="0">
                                          <p:val>
                                            <p:strVal val="ppt_h"/>
                                          </p:val>
                                        </p:tav>
                                        <p:tav tm="100000">
                                          <p:val>
                                            <p:fltVal val="0"/>
                                          </p:val>
                                        </p:tav>
                                      </p:tavLst>
                                    </p:anim>
                                    <p:animEffect transition="out" filter="fade">
                                      <p:cBhvr>
                                        <p:cTn id="172" dur="1000"/>
                                        <p:tgtEl>
                                          <p:spTgt spid="13"/>
                                        </p:tgtEl>
                                      </p:cBhvr>
                                    </p:animEffect>
                                    <p:set>
                                      <p:cBhvr>
                                        <p:cTn id="173" dur="1" fill="hold">
                                          <p:stCondLst>
                                            <p:cond delay="999"/>
                                          </p:stCondLst>
                                        </p:cTn>
                                        <p:tgtEl>
                                          <p:spTgt spid="13"/>
                                        </p:tgtEl>
                                        <p:attrNameLst>
                                          <p:attrName>style.visibility</p:attrName>
                                        </p:attrNameLst>
                                      </p:cBhvr>
                                      <p:to>
                                        <p:strVal val="hidden"/>
                                      </p:to>
                                    </p:set>
                                  </p:childTnLst>
                                </p:cTn>
                              </p:par>
                              <p:par>
                                <p:cTn id="174" presetID="10" presetClass="entr" presetSubtype="0" fill="hold" nodeType="withEffect">
                                  <p:stCondLst>
                                    <p:cond delay="600"/>
                                  </p:stCondLst>
                                  <p:childTnLst>
                                    <p:set>
                                      <p:cBhvr>
                                        <p:cTn id="175" dur="1" fill="hold">
                                          <p:stCondLst>
                                            <p:cond delay="0"/>
                                          </p:stCondLst>
                                        </p:cTn>
                                        <p:tgtEl>
                                          <p:spTgt spid="14"/>
                                        </p:tgtEl>
                                        <p:attrNameLst>
                                          <p:attrName>style.visibility</p:attrName>
                                        </p:attrNameLst>
                                      </p:cBhvr>
                                      <p:to>
                                        <p:strVal val="visible"/>
                                      </p:to>
                                    </p:set>
                                    <p:animEffect transition="in" filter="fade">
                                      <p:cBhvr>
                                        <p:cTn id="176" dur="100"/>
                                        <p:tgtEl>
                                          <p:spTgt spid="14"/>
                                        </p:tgtEl>
                                      </p:cBhvr>
                                    </p:animEffect>
                                  </p:childTnLst>
                                </p:cTn>
                              </p:par>
                              <p:par>
                                <p:cTn id="177" presetID="53" presetClass="exit" presetSubtype="16" fill="hold" nodeType="withEffect">
                                  <p:stCondLst>
                                    <p:cond delay="700"/>
                                  </p:stCondLst>
                                  <p:childTnLst>
                                    <p:anim calcmode="lin" valueType="num">
                                      <p:cBhvr>
                                        <p:cTn id="178" dur="500"/>
                                        <p:tgtEl>
                                          <p:spTgt spid="14"/>
                                        </p:tgtEl>
                                        <p:attrNameLst>
                                          <p:attrName>ppt_w</p:attrName>
                                        </p:attrNameLst>
                                      </p:cBhvr>
                                      <p:tavLst>
                                        <p:tav tm="0">
                                          <p:val>
                                            <p:strVal val="ppt_w"/>
                                          </p:val>
                                        </p:tav>
                                        <p:tav tm="100000">
                                          <p:val>
                                            <p:fltVal val="0"/>
                                          </p:val>
                                        </p:tav>
                                      </p:tavLst>
                                    </p:anim>
                                    <p:anim calcmode="lin" valueType="num">
                                      <p:cBhvr>
                                        <p:cTn id="179" dur="500"/>
                                        <p:tgtEl>
                                          <p:spTgt spid="14"/>
                                        </p:tgtEl>
                                        <p:attrNameLst>
                                          <p:attrName>ppt_h</p:attrName>
                                        </p:attrNameLst>
                                      </p:cBhvr>
                                      <p:tavLst>
                                        <p:tav tm="0">
                                          <p:val>
                                            <p:strVal val="ppt_h"/>
                                          </p:val>
                                        </p:tav>
                                        <p:tav tm="100000">
                                          <p:val>
                                            <p:fltVal val="0"/>
                                          </p:val>
                                        </p:tav>
                                      </p:tavLst>
                                    </p:anim>
                                    <p:animEffect transition="out" filter="fade">
                                      <p:cBhvr>
                                        <p:cTn id="180" dur="500"/>
                                        <p:tgtEl>
                                          <p:spTgt spid="14"/>
                                        </p:tgtEl>
                                      </p:cBhvr>
                                    </p:animEffect>
                                    <p:set>
                                      <p:cBhvr>
                                        <p:cTn id="181" dur="1" fill="hold">
                                          <p:stCondLst>
                                            <p:cond delay="499"/>
                                          </p:stCondLst>
                                        </p:cTn>
                                        <p:tgtEl>
                                          <p:spTgt spid="14"/>
                                        </p:tgtEl>
                                        <p:attrNameLst>
                                          <p:attrName>style.visibility</p:attrName>
                                        </p:attrNameLst>
                                      </p:cBhvr>
                                      <p:to>
                                        <p:strVal val="hidden"/>
                                      </p:to>
                                    </p:set>
                                  </p:childTnLst>
                                </p:cTn>
                              </p:par>
                              <p:par>
                                <p:cTn id="182" presetID="10" presetClass="entr" presetSubtype="0" fill="hold" nodeType="withEffect">
                                  <p:stCondLst>
                                    <p:cond delay="1500"/>
                                  </p:stCondLst>
                                  <p:childTnLst>
                                    <p:set>
                                      <p:cBhvr>
                                        <p:cTn id="183" dur="1" fill="hold">
                                          <p:stCondLst>
                                            <p:cond delay="0"/>
                                          </p:stCondLst>
                                        </p:cTn>
                                        <p:tgtEl>
                                          <p:spTgt spid="15"/>
                                        </p:tgtEl>
                                        <p:attrNameLst>
                                          <p:attrName>style.visibility</p:attrName>
                                        </p:attrNameLst>
                                      </p:cBhvr>
                                      <p:to>
                                        <p:strVal val="visible"/>
                                      </p:to>
                                    </p:set>
                                    <p:animEffect transition="in" filter="fade">
                                      <p:cBhvr>
                                        <p:cTn id="184" dur="100"/>
                                        <p:tgtEl>
                                          <p:spTgt spid="15"/>
                                        </p:tgtEl>
                                      </p:cBhvr>
                                    </p:animEffect>
                                  </p:childTnLst>
                                </p:cTn>
                              </p:par>
                              <p:par>
                                <p:cTn id="185" presetID="53" presetClass="exit" presetSubtype="16" fill="hold" nodeType="withEffect">
                                  <p:stCondLst>
                                    <p:cond delay="1500"/>
                                  </p:stCondLst>
                                  <p:childTnLst>
                                    <p:anim calcmode="lin" valueType="num">
                                      <p:cBhvr>
                                        <p:cTn id="186" dur="500"/>
                                        <p:tgtEl>
                                          <p:spTgt spid="15"/>
                                        </p:tgtEl>
                                        <p:attrNameLst>
                                          <p:attrName>ppt_w</p:attrName>
                                        </p:attrNameLst>
                                      </p:cBhvr>
                                      <p:tavLst>
                                        <p:tav tm="0">
                                          <p:val>
                                            <p:strVal val="ppt_w"/>
                                          </p:val>
                                        </p:tav>
                                        <p:tav tm="100000">
                                          <p:val>
                                            <p:fltVal val="0"/>
                                          </p:val>
                                        </p:tav>
                                      </p:tavLst>
                                    </p:anim>
                                    <p:anim calcmode="lin" valueType="num">
                                      <p:cBhvr>
                                        <p:cTn id="187" dur="500"/>
                                        <p:tgtEl>
                                          <p:spTgt spid="15"/>
                                        </p:tgtEl>
                                        <p:attrNameLst>
                                          <p:attrName>ppt_h</p:attrName>
                                        </p:attrNameLst>
                                      </p:cBhvr>
                                      <p:tavLst>
                                        <p:tav tm="0">
                                          <p:val>
                                            <p:strVal val="ppt_h"/>
                                          </p:val>
                                        </p:tav>
                                        <p:tav tm="100000">
                                          <p:val>
                                            <p:fltVal val="0"/>
                                          </p:val>
                                        </p:tav>
                                      </p:tavLst>
                                    </p:anim>
                                    <p:animEffect transition="out" filter="fade">
                                      <p:cBhvr>
                                        <p:cTn id="188" dur="500"/>
                                        <p:tgtEl>
                                          <p:spTgt spid="15"/>
                                        </p:tgtEl>
                                      </p:cBhvr>
                                    </p:animEffect>
                                    <p:set>
                                      <p:cBhvr>
                                        <p:cTn id="189" dur="1" fill="hold">
                                          <p:stCondLst>
                                            <p:cond delay="499"/>
                                          </p:stCondLst>
                                        </p:cTn>
                                        <p:tgtEl>
                                          <p:spTgt spid="15"/>
                                        </p:tgtEl>
                                        <p:attrNameLst>
                                          <p:attrName>style.visibility</p:attrName>
                                        </p:attrNameLst>
                                      </p:cBhvr>
                                      <p:to>
                                        <p:strVal val="hidden"/>
                                      </p:to>
                                    </p:set>
                                  </p:childTnLst>
                                </p:cTn>
                              </p:par>
                              <p:par>
                                <p:cTn id="190" presetID="10" presetClass="entr" presetSubtype="0" fill="hold" nodeType="withEffect">
                                  <p:stCondLst>
                                    <p:cond delay="600"/>
                                  </p:stCondLst>
                                  <p:childTnLst>
                                    <p:set>
                                      <p:cBhvr>
                                        <p:cTn id="191" dur="1" fill="hold">
                                          <p:stCondLst>
                                            <p:cond delay="0"/>
                                          </p:stCondLst>
                                        </p:cTn>
                                        <p:tgtEl>
                                          <p:spTgt spid="16"/>
                                        </p:tgtEl>
                                        <p:attrNameLst>
                                          <p:attrName>style.visibility</p:attrName>
                                        </p:attrNameLst>
                                      </p:cBhvr>
                                      <p:to>
                                        <p:strVal val="visible"/>
                                      </p:to>
                                    </p:set>
                                    <p:animEffect transition="in" filter="fade">
                                      <p:cBhvr>
                                        <p:cTn id="192" dur="100"/>
                                        <p:tgtEl>
                                          <p:spTgt spid="16"/>
                                        </p:tgtEl>
                                      </p:cBhvr>
                                    </p:animEffect>
                                  </p:childTnLst>
                                </p:cTn>
                              </p:par>
                              <p:par>
                                <p:cTn id="193" presetID="53" presetClass="exit" presetSubtype="16" fill="hold" nodeType="withEffect">
                                  <p:stCondLst>
                                    <p:cond delay="700"/>
                                  </p:stCondLst>
                                  <p:childTnLst>
                                    <p:anim calcmode="lin" valueType="num">
                                      <p:cBhvr>
                                        <p:cTn id="194" dur="500"/>
                                        <p:tgtEl>
                                          <p:spTgt spid="16"/>
                                        </p:tgtEl>
                                        <p:attrNameLst>
                                          <p:attrName>ppt_w</p:attrName>
                                        </p:attrNameLst>
                                      </p:cBhvr>
                                      <p:tavLst>
                                        <p:tav tm="0">
                                          <p:val>
                                            <p:strVal val="ppt_w"/>
                                          </p:val>
                                        </p:tav>
                                        <p:tav tm="100000">
                                          <p:val>
                                            <p:fltVal val="0"/>
                                          </p:val>
                                        </p:tav>
                                      </p:tavLst>
                                    </p:anim>
                                    <p:anim calcmode="lin" valueType="num">
                                      <p:cBhvr>
                                        <p:cTn id="195" dur="500"/>
                                        <p:tgtEl>
                                          <p:spTgt spid="16"/>
                                        </p:tgtEl>
                                        <p:attrNameLst>
                                          <p:attrName>ppt_h</p:attrName>
                                        </p:attrNameLst>
                                      </p:cBhvr>
                                      <p:tavLst>
                                        <p:tav tm="0">
                                          <p:val>
                                            <p:strVal val="ppt_h"/>
                                          </p:val>
                                        </p:tav>
                                        <p:tav tm="100000">
                                          <p:val>
                                            <p:fltVal val="0"/>
                                          </p:val>
                                        </p:tav>
                                      </p:tavLst>
                                    </p:anim>
                                    <p:animEffect transition="out" filter="fade">
                                      <p:cBhvr>
                                        <p:cTn id="196" dur="500"/>
                                        <p:tgtEl>
                                          <p:spTgt spid="16"/>
                                        </p:tgtEl>
                                      </p:cBhvr>
                                    </p:animEffect>
                                    <p:set>
                                      <p:cBhvr>
                                        <p:cTn id="197" dur="1" fill="hold">
                                          <p:stCondLst>
                                            <p:cond delay="499"/>
                                          </p:stCondLst>
                                        </p:cTn>
                                        <p:tgtEl>
                                          <p:spTgt spid="16"/>
                                        </p:tgtEl>
                                        <p:attrNameLst>
                                          <p:attrName>style.visibility</p:attrName>
                                        </p:attrNameLst>
                                      </p:cBhvr>
                                      <p:to>
                                        <p:strVal val="hidden"/>
                                      </p:to>
                                    </p:set>
                                  </p:childTnLst>
                                </p:cTn>
                              </p:par>
                              <p:par>
                                <p:cTn id="198" presetID="10" presetClass="entr" presetSubtype="0" fill="hold" nodeType="withEffect">
                                  <p:stCondLst>
                                    <p:cond delay="1000"/>
                                  </p:stCondLst>
                                  <p:childTnLst>
                                    <p:set>
                                      <p:cBhvr>
                                        <p:cTn id="199" dur="1" fill="hold">
                                          <p:stCondLst>
                                            <p:cond delay="0"/>
                                          </p:stCondLst>
                                        </p:cTn>
                                        <p:tgtEl>
                                          <p:spTgt spid="17"/>
                                        </p:tgtEl>
                                        <p:attrNameLst>
                                          <p:attrName>style.visibility</p:attrName>
                                        </p:attrNameLst>
                                      </p:cBhvr>
                                      <p:to>
                                        <p:strVal val="visible"/>
                                      </p:to>
                                    </p:set>
                                    <p:animEffect transition="in" filter="fade">
                                      <p:cBhvr>
                                        <p:cTn id="200" dur="100"/>
                                        <p:tgtEl>
                                          <p:spTgt spid="17"/>
                                        </p:tgtEl>
                                      </p:cBhvr>
                                    </p:animEffect>
                                  </p:childTnLst>
                                </p:cTn>
                              </p:par>
                              <p:par>
                                <p:cTn id="201" presetID="53" presetClass="exit" presetSubtype="16" fill="hold" nodeType="withEffect">
                                  <p:stCondLst>
                                    <p:cond delay="1000"/>
                                  </p:stCondLst>
                                  <p:childTnLst>
                                    <p:anim calcmode="lin" valueType="num">
                                      <p:cBhvr>
                                        <p:cTn id="202" dur="500"/>
                                        <p:tgtEl>
                                          <p:spTgt spid="17"/>
                                        </p:tgtEl>
                                        <p:attrNameLst>
                                          <p:attrName>ppt_w</p:attrName>
                                        </p:attrNameLst>
                                      </p:cBhvr>
                                      <p:tavLst>
                                        <p:tav tm="0">
                                          <p:val>
                                            <p:strVal val="ppt_w"/>
                                          </p:val>
                                        </p:tav>
                                        <p:tav tm="100000">
                                          <p:val>
                                            <p:fltVal val="0"/>
                                          </p:val>
                                        </p:tav>
                                      </p:tavLst>
                                    </p:anim>
                                    <p:anim calcmode="lin" valueType="num">
                                      <p:cBhvr>
                                        <p:cTn id="203" dur="500"/>
                                        <p:tgtEl>
                                          <p:spTgt spid="17"/>
                                        </p:tgtEl>
                                        <p:attrNameLst>
                                          <p:attrName>ppt_h</p:attrName>
                                        </p:attrNameLst>
                                      </p:cBhvr>
                                      <p:tavLst>
                                        <p:tav tm="0">
                                          <p:val>
                                            <p:strVal val="ppt_h"/>
                                          </p:val>
                                        </p:tav>
                                        <p:tav tm="100000">
                                          <p:val>
                                            <p:fltVal val="0"/>
                                          </p:val>
                                        </p:tav>
                                      </p:tavLst>
                                    </p:anim>
                                    <p:animEffect transition="out" filter="fade">
                                      <p:cBhvr>
                                        <p:cTn id="204" dur="500"/>
                                        <p:tgtEl>
                                          <p:spTgt spid="17"/>
                                        </p:tgtEl>
                                      </p:cBhvr>
                                    </p:animEffect>
                                    <p:set>
                                      <p:cBhvr>
                                        <p:cTn id="205" dur="1" fill="hold">
                                          <p:stCondLst>
                                            <p:cond delay="499"/>
                                          </p:stCondLst>
                                        </p:cTn>
                                        <p:tgtEl>
                                          <p:spTgt spid="17"/>
                                        </p:tgtEl>
                                        <p:attrNameLst>
                                          <p:attrName>style.visibility</p:attrName>
                                        </p:attrNameLst>
                                      </p:cBhvr>
                                      <p:to>
                                        <p:strVal val="hidden"/>
                                      </p:to>
                                    </p:set>
                                  </p:childTnLst>
                                </p:cTn>
                              </p:par>
                              <p:par>
                                <p:cTn id="206" presetID="10" presetClass="entr" presetSubtype="0" fill="hold" nodeType="withEffect">
                                  <p:stCondLst>
                                    <p:cond delay="600"/>
                                  </p:stCondLst>
                                  <p:childTnLst>
                                    <p:set>
                                      <p:cBhvr>
                                        <p:cTn id="207" dur="1" fill="hold">
                                          <p:stCondLst>
                                            <p:cond delay="0"/>
                                          </p:stCondLst>
                                        </p:cTn>
                                        <p:tgtEl>
                                          <p:spTgt spid="18"/>
                                        </p:tgtEl>
                                        <p:attrNameLst>
                                          <p:attrName>style.visibility</p:attrName>
                                        </p:attrNameLst>
                                      </p:cBhvr>
                                      <p:to>
                                        <p:strVal val="visible"/>
                                      </p:to>
                                    </p:set>
                                    <p:animEffect transition="in" filter="fade">
                                      <p:cBhvr>
                                        <p:cTn id="208" dur="100"/>
                                        <p:tgtEl>
                                          <p:spTgt spid="18"/>
                                        </p:tgtEl>
                                      </p:cBhvr>
                                    </p:animEffect>
                                  </p:childTnLst>
                                </p:cTn>
                              </p:par>
                              <p:par>
                                <p:cTn id="209" presetID="53" presetClass="exit" presetSubtype="16" fill="hold" nodeType="withEffect">
                                  <p:stCondLst>
                                    <p:cond delay="700"/>
                                  </p:stCondLst>
                                  <p:childTnLst>
                                    <p:anim calcmode="lin" valueType="num">
                                      <p:cBhvr>
                                        <p:cTn id="210" dur="500"/>
                                        <p:tgtEl>
                                          <p:spTgt spid="18"/>
                                        </p:tgtEl>
                                        <p:attrNameLst>
                                          <p:attrName>ppt_w</p:attrName>
                                        </p:attrNameLst>
                                      </p:cBhvr>
                                      <p:tavLst>
                                        <p:tav tm="0">
                                          <p:val>
                                            <p:strVal val="ppt_w"/>
                                          </p:val>
                                        </p:tav>
                                        <p:tav tm="100000">
                                          <p:val>
                                            <p:fltVal val="0"/>
                                          </p:val>
                                        </p:tav>
                                      </p:tavLst>
                                    </p:anim>
                                    <p:anim calcmode="lin" valueType="num">
                                      <p:cBhvr>
                                        <p:cTn id="211" dur="500"/>
                                        <p:tgtEl>
                                          <p:spTgt spid="18"/>
                                        </p:tgtEl>
                                        <p:attrNameLst>
                                          <p:attrName>ppt_h</p:attrName>
                                        </p:attrNameLst>
                                      </p:cBhvr>
                                      <p:tavLst>
                                        <p:tav tm="0">
                                          <p:val>
                                            <p:strVal val="ppt_h"/>
                                          </p:val>
                                        </p:tav>
                                        <p:tav tm="100000">
                                          <p:val>
                                            <p:fltVal val="0"/>
                                          </p:val>
                                        </p:tav>
                                      </p:tavLst>
                                    </p:anim>
                                    <p:animEffect transition="out" filter="fade">
                                      <p:cBhvr>
                                        <p:cTn id="212" dur="500"/>
                                        <p:tgtEl>
                                          <p:spTgt spid="18"/>
                                        </p:tgtEl>
                                      </p:cBhvr>
                                    </p:animEffect>
                                    <p:set>
                                      <p:cBhvr>
                                        <p:cTn id="2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P spid="4" grpId="2" animBg="1"/>
      <p:bldP spid="4" grpId="3" animBg="1"/>
      <p:bldP spid="5" grpId="0" animBg="1"/>
      <p:bldP spid="5" grpId="1" animBg="1"/>
      <p:bldP spid="5" grpId="2" animBg="1"/>
      <p:bldP spid="5" grpId="3" animBg="1"/>
      <p:bldP spid="6" grpId="0" animBg="1"/>
      <p:bldP spid="6" grpId="1" animBg="1"/>
      <p:bldP spid="6" grpId="2" animBg="1"/>
      <p:bldP spid="6" grpId="3"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transition spd="med" advClick="0" advTm="1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Date Placeholder 3"/>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r>
              <a:rPr lang="en-US" altLang="ko-KR" dirty="0"/>
              <a:t>Fully Editable Shapes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42938" y="2082914"/>
            <a:ext cx="7886700" cy="802754"/>
          </a:xfrm>
        </p:spPr>
        <p:txBody>
          <a:bodyPr anchor="b"/>
          <a:lstStyle>
            <a:lvl1pPr>
              <a:defRPr sz="360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42938" y="290590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9E60F58-3108-4415-857A-6D0360DF626E}"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8" name="Footer Placeholder 7"/>
          <p:cNvSpPr>
            <a:spLocks noGrp="1"/>
          </p:cNvSpPr>
          <p:nvPr>
            <p:ph type="ftr" sz="quarter" idx="11"/>
          </p:nvPr>
        </p:nvSpPr>
        <p:spPr/>
        <p:txBody>
          <a:bodyPr/>
          <a:lstStyle/>
          <a:p>
            <a:endParaRPr lang="zh-CN" altLang="en-US">
              <a:solidFill>
                <a:srgbClr val="FFFFFF">
                  <a:lumMod val="65000"/>
                </a:srgbClr>
              </a:solidFill>
            </a:endParaRPr>
          </a:p>
        </p:txBody>
      </p:sp>
      <p:sp>
        <p:nvSpPr>
          <p:cNvPr id="9" name="Slide Number Placeholder 8"/>
          <p:cNvSpPr>
            <a:spLocks noGrp="1"/>
          </p:cNvSpPr>
          <p:nvPr>
            <p:ph type="sldNum" sz="quarter" idx="12"/>
          </p:nvPr>
        </p:nvSpPr>
        <p:spPr/>
        <p:txBody>
          <a:bodyPr/>
          <a:lstStyle/>
          <a:p>
            <a:fld id="{4AE85CE2-CEAD-46BB-861E-7D62265DC969}" type="slidenum">
              <a:rPr lang="zh-CN" altLang="en-US" smtClean="0">
                <a:solidFill>
                  <a:srgbClr val="FFFFFF">
                    <a:lumMod val="65000"/>
                  </a:srgbClr>
                </a:solidFill>
              </a:rPr>
              <a:t>‹#›</a:t>
            </a:fld>
            <a:endParaRPr lang="zh-CN" altLang="en-US">
              <a:solidFill>
                <a:srgbClr val="FFFFFF">
                  <a:lumMod val="65000"/>
                </a:srgbClr>
              </a:solidFill>
            </a:endParaRPr>
          </a:p>
        </p:txBody>
      </p:sp>
      <p:sp>
        <p:nvSpPr>
          <p:cNvPr id="11" name="矩形 10"/>
          <p:cNvSpPr/>
          <p:nvPr userDrawn="1"/>
        </p:nvSpPr>
        <p:spPr>
          <a:xfrm>
            <a:off x="7236296" y="4795775"/>
            <a:ext cx="775136" cy="230832"/>
          </a:xfrm>
          <a:prstGeom prst="rect">
            <a:avLst/>
          </a:prstGeom>
        </p:spPr>
        <p:txBody>
          <a:bodyPr wrap="square">
            <a:spAutoFit/>
          </a:bodyPr>
          <a:lstStyle/>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3" name="Footer Placeholder 2"/>
          <p:cNvSpPr>
            <a:spLocks noGrp="1"/>
          </p:cNvSpPr>
          <p:nvPr>
            <p:ph type="ftr" sz="quarter" idx="11"/>
          </p:nvPr>
        </p:nvSpPr>
        <p:spPr/>
        <p:txBody>
          <a:bodyPr/>
          <a:lstStyle/>
          <a:p>
            <a:endParaRPr lang="zh-CN" altLang="en-US">
              <a:solidFill>
                <a:srgbClr val="FFFFFF">
                  <a:lumMod val="65000"/>
                </a:srgbClr>
              </a:solidFill>
            </a:endParaRPr>
          </a:p>
        </p:txBody>
      </p:sp>
      <p:sp>
        <p:nvSpPr>
          <p:cNvPr id="4" name="Slide Number Placeholder 3"/>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6" name="Footer Placeholder 5"/>
          <p:cNvSpPr>
            <a:spLocks noGrp="1"/>
          </p:cNvSpPr>
          <p:nvPr>
            <p:ph type="ftr" sz="quarter" idx="11"/>
          </p:nvPr>
        </p:nvSpPr>
        <p:spPr/>
        <p:txBody>
          <a:bodyPr/>
          <a:lstStyle/>
          <a:p>
            <a:endParaRPr lang="zh-CN" altLang="en-US">
              <a:solidFill>
                <a:srgbClr val="FFFFFF">
                  <a:lumMod val="65000"/>
                </a:srgbClr>
              </a:solidFill>
            </a:endParaRPr>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6" name="Footer Placeholder 5"/>
          <p:cNvSpPr>
            <a:spLocks noGrp="1"/>
          </p:cNvSpPr>
          <p:nvPr>
            <p:ph type="ftr" sz="quarter" idx="11"/>
          </p:nvPr>
        </p:nvSpPr>
        <p:spPr/>
        <p:txBody>
          <a:bodyPr/>
          <a:lstStyle/>
          <a:p>
            <a:endParaRPr lang="zh-CN" altLang="en-US">
              <a:solidFill>
                <a:srgbClr val="FFFFFF">
                  <a:lumMod val="65000"/>
                </a:srgbClr>
              </a:solidFill>
            </a:endParaRPr>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rgbClr val="3EB405">
                <a:alpha val="40000"/>
                <a:lumMod val="17000"/>
                <a:lumOff val="83000"/>
              </a:srgb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5376" y="407530"/>
            <a:ext cx="7480937" cy="451144"/>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66060" y="1221581"/>
            <a:ext cx="8010253" cy="35456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bg1">
                    <a:lumMod val="65000"/>
                  </a:schemeClr>
                </a:solidFill>
              </a:defRPr>
            </a:lvl1pPr>
          </a:lstStyle>
          <a:p>
            <a:fld id="{13D0CE79-49FB-443D-BEF8-6B709DE8FD0C}" type="datetimeFigureOut">
              <a:rPr lang="zh-CN" altLang="en-US" smtClean="0">
                <a:solidFill>
                  <a:srgbClr val="FFFFFF">
                    <a:lumMod val="65000"/>
                  </a:srgbClr>
                </a:solidFill>
              </a:rPr>
              <a:t>2020/11/21</a:t>
            </a:fld>
            <a:endParaRPr lang="zh-CN" altLang="en-US">
              <a:solidFill>
                <a:srgbClr val="FFFFFF">
                  <a:lumMod val="65000"/>
                </a:srgb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bg1">
                    <a:lumMod val="65000"/>
                  </a:schemeClr>
                </a:solidFill>
              </a:defRPr>
            </a:lvl1pPr>
          </a:lstStyle>
          <a:p>
            <a:endParaRPr lang="zh-CN" altLang="en-US">
              <a:solidFill>
                <a:srgbClr val="FFFFFF">
                  <a:lumMod val="65000"/>
                </a:srgb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bg1">
                    <a:lumMod val="65000"/>
                  </a:schemeClr>
                </a:solidFill>
              </a:defRPr>
            </a:lvl1pPr>
          </a:lstStyle>
          <a:p>
            <a:fld id="{EF906490-237C-474C-BA2E-D98840BC1F8F}" type="slidenum">
              <a:rPr lang="zh-CN" altLang="en-US" smtClean="0">
                <a:solidFill>
                  <a:srgbClr val="FFFFFF">
                    <a:lumMod val="65000"/>
                  </a:srgbClr>
                </a:solidFill>
              </a:rPr>
              <a:t>‹#›</a:t>
            </a:fld>
            <a:endParaRPr lang="zh-CN" altLang="en-US">
              <a:solidFill>
                <a:srgbClr val="FFFFFF">
                  <a:lumMod val="65000"/>
                </a:srgbClr>
              </a:solidFill>
            </a:endParaRPr>
          </a:p>
        </p:txBody>
      </p:sp>
      <p:pic>
        <p:nvPicPr>
          <p:cNvPr id="7" name="Picture 2"/>
          <p:cNvPicPr>
            <a:picLocks noChangeAspect="1" noChangeArrowheads="1"/>
          </p:cNvPicPr>
          <p:nvPr userDrawn="1"/>
        </p:nvPicPr>
        <p:blipFill>
          <a:blip r:embed="rId26" cstate="screen"/>
          <a:srcRect/>
          <a:stretch>
            <a:fillRect/>
          </a:stretch>
        </p:blipFill>
        <p:spPr bwMode="auto">
          <a:xfrm>
            <a:off x="2119" y="1906"/>
            <a:ext cx="9141881" cy="513557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67970" indent="-267970" algn="l" defTabSz="685800" rtl="0" eaLnBrk="1" latinLnBrk="0" hangingPunct="1">
        <a:lnSpc>
          <a:spcPct val="90000"/>
        </a:lnSpc>
        <a:spcBef>
          <a:spcPts val="1350"/>
        </a:spcBef>
        <a:buClr>
          <a:schemeClr val="tx1"/>
        </a:buClr>
        <a:buSzPct val="70000"/>
        <a:buFont typeface="Wingdings" panose="05000000000000000000" pitchFamily="2" charset="2"/>
        <a:buChar char=""/>
        <a:defRPr sz="1800" kern="1200">
          <a:solidFill>
            <a:schemeClr val="tx1"/>
          </a:solidFill>
          <a:latin typeface="+mn-lt"/>
          <a:ea typeface="+mn-ea"/>
          <a:cs typeface="+mn-cs"/>
        </a:defRPr>
      </a:lvl1pPr>
      <a:lvl2pPr marL="267970" indent="-267970" algn="l" defTabSz="685800" rtl="0" eaLnBrk="1" latinLnBrk="0" hangingPunct="1">
        <a:lnSpc>
          <a:spcPct val="130000"/>
        </a:lnSpc>
        <a:spcBef>
          <a:spcPts val="0"/>
        </a:spcBef>
        <a:buFont typeface="Calibri" panose="020F0502020204030204" pitchFamily="34" charset="0"/>
        <a:buChar char=" "/>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5.xml"/><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ndrewmvd/heart-failure-clinical-data"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1"/>
            <a:ext cx="9144000" cy="5143218"/>
          </a:xfrm>
          <a:prstGeom prst="rect">
            <a:avLst/>
          </a:prstGeom>
          <a:blipFill dpi="0" rotWithShape="1">
            <a:blip r:embed="rId3" cstate="screen">
              <a:extLst>
                <a:ext uri="{BEBA8EAE-BF5A-486C-A8C5-ECC9F3942E4B}">
                  <a14:imgProps xmlns:a14="http://schemas.microsoft.com/office/drawing/2010/main">
                    <a14:imgLayer r:embed="rId4">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4" name="图片 3"/>
          <p:cNvPicPr>
            <a:picLocks noChangeAspect="1"/>
          </p:cNvPicPr>
          <p:nvPr/>
        </p:nvPicPr>
        <p:blipFill>
          <a:blip r:embed="rId5" cstate="screen"/>
          <a:stretch>
            <a:fillRect/>
          </a:stretch>
        </p:blipFill>
        <p:spPr>
          <a:xfrm>
            <a:off x="528789" y="1254567"/>
            <a:ext cx="1841366" cy="1856803"/>
          </a:xfrm>
          <a:prstGeom prst="rect">
            <a:avLst/>
          </a:prstGeom>
        </p:spPr>
      </p:pic>
      <p:sp>
        <p:nvSpPr>
          <p:cNvPr id="6" name="文本框 5"/>
          <p:cNvSpPr txBox="1"/>
          <p:nvPr/>
        </p:nvSpPr>
        <p:spPr>
          <a:xfrm>
            <a:off x="179512" y="2931790"/>
            <a:ext cx="5328592" cy="2092881"/>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Using Machine Learning Algorithm to Predict Death of Heart Failure Patients</a:t>
            </a:r>
          </a:p>
          <a:p>
            <a:endParaRPr lang="en-US" altLang="zh-CN" b="1" kern="100" dirty="0">
              <a:latin typeface="Times New Roman" panose="02020603050405020304" pitchFamily="18" charset="0"/>
              <a:ea typeface="等线" panose="02010600030101010101" pitchFamily="2" charset="-122"/>
              <a:cs typeface="Times New Roman" panose="02020603050405020304" pitchFamily="18" charset="0"/>
            </a:endParaRPr>
          </a:p>
          <a:p>
            <a:pPr algn="r"/>
            <a:r>
              <a:rPr lang="en-US" altLang="zh-CN" sz="1800" b="1">
                <a:solidFill>
                  <a:srgbClr val="002B82"/>
                </a:solidFill>
                <a:latin typeface="微软雅黑" panose="020B0503020204020204" charset="-122"/>
                <a:ea typeface="微软雅黑" panose="020B0503020204020204" charset="-122"/>
              </a:rPr>
              <a:t>Group IDEA</a:t>
            </a:r>
            <a:endParaRPr lang="en-US" altLang="zh-CN" sz="1800" b="1" dirty="0">
              <a:solidFill>
                <a:srgbClr val="002B82"/>
              </a:solidFill>
              <a:latin typeface="微软雅黑" panose="020B0503020204020204" charset="-122"/>
              <a:ea typeface="微软雅黑" panose="020B0503020204020204" charset="-122"/>
            </a:endParaRPr>
          </a:p>
          <a:p>
            <a:pPr algn="r"/>
            <a:r>
              <a:rPr lang="en-US" altLang="zh-CN" sz="1800" b="1" dirty="0">
                <a:solidFill>
                  <a:srgbClr val="002B82"/>
                </a:solidFill>
                <a:latin typeface="微软雅黑" panose="020B0503020204020204" charset="-122"/>
                <a:ea typeface="微软雅黑" panose="020B0503020204020204" charset="-122"/>
              </a:rPr>
              <a:t>Wu </a:t>
            </a:r>
            <a:r>
              <a:rPr lang="en-US" altLang="zh-CN" sz="1800" b="1" dirty="0" err="1">
                <a:solidFill>
                  <a:srgbClr val="002B82"/>
                </a:solidFill>
                <a:latin typeface="微软雅黑" panose="020B0503020204020204" charset="-122"/>
                <a:ea typeface="微软雅黑" panose="020B0503020204020204" charset="-122"/>
              </a:rPr>
              <a:t>Jingyi</a:t>
            </a:r>
            <a:endParaRPr lang="en-US" altLang="zh-CN" sz="1800" b="1" dirty="0">
              <a:solidFill>
                <a:srgbClr val="002B82"/>
              </a:solidFill>
              <a:latin typeface="微软雅黑" panose="020B0503020204020204" charset="-122"/>
              <a:ea typeface="微软雅黑" panose="020B0503020204020204" charset="-122"/>
            </a:endParaRPr>
          </a:p>
          <a:p>
            <a:pPr algn="r"/>
            <a:r>
              <a:rPr lang="en-US" altLang="zh-CN" sz="1800" b="1" dirty="0">
                <a:solidFill>
                  <a:srgbClr val="002B82"/>
                </a:solidFill>
                <a:latin typeface="微软雅黑" panose="020B0503020204020204" charset="-122"/>
                <a:ea typeface="微软雅黑" panose="020B0503020204020204" charset="-122"/>
              </a:rPr>
              <a:t>Lei </a:t>
            </a:r>
            <a:r>
              <a:rPr lang="en-US" altLang="zh-CN" sz="1800" b="1" dirty="0" err="1">
                <a:solidFill>
                  <a:srgbClr val="002B82"/>
                </a:solidFill>
                <a:latin typeface="微软雅黑" panose="020B0503020204020204" charset="-122"/>
                <a:ea typeface="微软雅黑" panose="020B0503020204020204" charset="-122"/>
              </a:rPr>
              <a:t>Sijie</a:t>
            </a:r>
            <a:endParaRPr lang="en-US" altLang="zh-CN" sz="1800" b="1" dirty="0">
              <a:solidFill>
                <a:srgbClr val="002B82"/>
              </a:solidFill>
              <a:latin typeface="微软雅黑" panose="020B0503020204020204" charset="-122"/>
              <a:ea typeface="微软雅黑" panose="020B0503020204020204" charset="-122"/>
            </a:endParaRPr>
          </a:p>
          <a:p>
            <a:pPr algn="r"/>
            <a:r>
              <a:rPr lang="en-US" altLang="zh-CN" sz="1800" b="1" dirty="0">
                <a:solidFill>
                  <a:srgbClr val="002B82"/>
                </a:solidFill>
                <a:latin typeface="微软雅黑" panose="020B0503020204020204" charset="-122"/>
                <a:ea typeface="微软雅黑" panose="020B0503020204020204" charset="-122"/>
              </a:rPr>
              <a:t>Liu </a:t>
            </a:r>
            <a:r>
              <a:rPr lang="en-US" altLang="zh-CN" sz="1800" b="1" dirty="0" err="1">
                <a:solidFill>
                  <a:srgbClr val="002B82"/>
                </a:solidFill>
                <a:latin typeface="微软雅黑" panose="020B0503020204020204" charset="-122"/>
                <a:ea typeface="微软雅黑" panose="020B0503020204020204" charset="-122"/>
              </a:rPr>
              <a:t>Peilin</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835696" y="366504"/>
            <a:ext cx="482453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Understanding the Features</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ndParaRPr>
            </a:p>
          </p:txBody>
        </p:sp>
      </p:grpSp>
      <p:sp>
        <p:nvSpPr>
          <p:cNvPr id="7" name="TextBox 11"/>
          <p:cNvSpPr txBox="1"/>
          <p:nvPr/>
        </p:nvSpPr>
        <p:spPr>
          <a:xfrm>
            <a:off x="4644843" y="1497694"/>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age</a:t>
            </a:r>
          </a:p>
        </p:txBody>
      </p:sp>
      <p:cxnSp>
        <p:nvCxnSpPr>
          <p:cNvPr id="8" name="直接连接符 7"/>
          <p:cNvCxnSpPr/>
          <p:nvPr/>
        </p:nvCxnSpPr>
        <p:spPr>
          <a:xfrm>
            <a:off x="3638595" y="1588290"/>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644843" y="1991688"/>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err="1">
                <a:solidFill>
                  <a:srgbClr val="002B82"/>
                </a:solidFill>
              </a:rPr>
              <a:t>Anaemia</a:t>
            </a:r>
            <a:r>
              <a:rPr lang="en-US" altLang="zh-CN" sz="1400" b="1" dirty="0">
                <a:solidFill>
                  <a:srgbClr val="002B82"/>
                </a:solidFill>
              </a:rPr>
              <a:t>(</a:t>
            </a:r>
            <a:r>
              <a:rPr lang="zh-CN" altLang="en-US" sz="1400" b="1" dirty="0">
                <a:solidFill>
                  <a:srgbClr val="002B82"/>
                </a:solidFill>
              </a:rPr>
              <a:t>贫血</a:t>
            </a:r>
            <a:r>
              <a:rPr lang="en-US" altLang="zh-CN" sz="1400" b="1" dirty="0">
                <a:solidFill>
                  <a:srgbClr val="002B82"/>
                </a:solidFill>
              </a:rPr>
              <a:t>)</a:t>
            </a:r>
            <a:endParaRPr lang="en-US" altLang="zh-CN" sz="2000" b="1" dirty="0">
              <a:solidFill>
                <a:srgbClr val="002B82"/>
              </a:solidFill>
            </a:endParaRPr>
          </a:p>
        </p:txBody>
      </p:sp>
      <p:cxnSp>
        <p:nvCxnSpPr>
          <p:cNvPr id="10" name="直接连接符 9"/>
          <p:cNvCxnSpPr/>
          <p:nvPr/>
        </p:nvCxnSpPr>
        <p:spPr>
          <a:xfrm>
            <a:off x="3638595" y="2094309"/>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644843" y="2485682"/>
            <a:ext cx="3456384" cy="3344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1800" b="1" dirty="0" err="1">
                <a:solidFill>
                  <a:srgbClr val="002B82"/>
                </a:solidFill>
              </a:rPr>
              <a:t>creatinine_phosphokinase</a:t>
            </a:r>
            <a:endParaRPr lang="en-US" altLang="zh-CN" sz="1800" b="1" dirty="0">
              <a:solidFill>
                <a:srgbClr val="002B82"/>
              </a:solidFill>
            </a:endParaRPr>
          </a:p>
          <a:p>
            <a:r>
              <a:rPr lang="en-US" altLang="zh-CN" sz="1400" b="1" dirty="0">
                <a:solidFill>
                  <a:srgbClr val="002B82"/>
                </a:solidFill>
              </a:rPr>
              <a:t>(</a:t>
            </a:r>
            <a:r>
              <a:rPr lang="zh-CN" altLang="en-US" sz="1400" b="1" dirty="0">
                <a:solidFill>
                  <a:srgbClr val="002B82"/>
                </a:solidFill>
              </a:rPr>
              <a:t>肌酸磷酸激酶</a:t>
            </a:r>
            <a:r>
              <a:rPr lang="en-US" altLang="zh-CN" sz="1400" b="1" dirty="0">
                <a:solidFill>
                  <a:srgbClr val="002B82"/>
                </a:solidFill>
              </a:rPr>
              <a:t>)</a:t>
            </a:r>
          </a:p>
        </p:txBody>
      </p:sp>
      <p:cxnSp>
        <p:nvCxnSpPr>
          <p:cNvPr id="12" name="直接连接符 11"/>
          <p:cNvCxnSpPr/>
          <p:nvPr/>
        </p:nvCxnSpPr>
        <p:spPr>
          <a:xfrm>
            <a:off x="3638595" y="2598365"/>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677650" y="3028674"/>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diabetes</a:t>
            </a:r>
          </a:p>
        </p:txBody>
      </p:sp>
      <p:cxnSp>
        <p:nvCxnSpPr>
          <p:cNvPr id="14" name="直接连接符 13"/>
          <p:cNvCxnSpPr/>
          <p:nvPr/>
        </p:nvCxnSpPr>
        <p:spPr>
          <a:xfrm>
            <a:off x="3638595" y="3102421"/>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677650" y="3513438"/>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err="1">
                <a:solidFill>
                  <a:srgbClr val="002B82"/>
                </a:solidFill>
              </a:rPr>
              <a:t>ejection_fraction</a:t>
            </a:r>
            <a:r>
              <a:rPr lang="en-US" altLang="zh-CN" sz="1400" b="1" dirty="0">
                <a:solidFill>
                  <a:srgbClr val="002B82"/>
                </a:solidFill>
              </a:rPr>
              <a:t>(</a:t>
            </a:r>
            <a:r>
              <a:rPr lang="zh-CN" altLang="en-US" sz="1400" b="1" dirty="0">
                <a:solidFill>
                  <a:srgbClr val="002B82"/>
                </a:solidFill>
              </a:rPr>
              <a:t>射血分数</a:t>
            </a:r>
            <a:r>
              <a:rPr lang="en-US" altLang="zh-CN" sz="1400" b="1" dirty="0">
                <a:solidFill>
                  <a:srgbClr val="002B82"/>
                </a:solidFill>
              </a:rPr>
              <a:t>)</a:t>
            </a:r>
            <a:endParaRPr lang="en-US" altLang="zh-CN" sz="2000" b="1" dirty="0">
              <a:solidFill>
                <a:srgbClr val="002B82"/>
              </a:solidFill>
            </a:endParaRPr>
          </a:p>
        </p:txBody>
      </p:sp>
      <p:cxnSp>
        <p:nvCxnSpPr>
          <p:cNvPr id="16" name="直接连接符 15"/>
          <p:cNvCxnSpPr/>
          <p:nvPr/>
        </p:nvCxnSpPr>
        <p:spPr>
          <a:xfrm>
            <a:off x="3638595" y="3606477"/>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688986" y="4017494"/>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err="1">
                <a:solidFill>
                  <a:srgbClr val="002B82"/>
                </a:solidFill>
              </a:rPr>
              <a:t>high_blood_pressure</a:t>
            </a:r>
            <a:endParaRPr lang="en-US" altLang="zh-CN" sz="2000" b="1" dirty="0">
              <a:solidFill>
                <a:srgbClr val="002B82"/>
              </a:solidFill>
            </a:endParaRPr>
          </a:p>
        </p:txBody>
      </p:sp>
      <p:cxnSp>
        <p:nvCxnSpPr>
          <p:cNvPr id="18" name="直接连接符 17"/>
          <p:cNvCxnSpPr/>
          <p:nvPr/>
        </p:nvCxnSpPr>
        <p:spPr>
          <a:xfrm>
            <a:off x="3638595" y="4110533"/>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427015" y="1450900"/>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1</a:t>
            </a:r>
            <a:endParaRPr lang="zh-CN" altLang="en-US" dirty="0">
              <a:solidFill>
                <a:schemeClr val="bg1"/>
              </a:solidFill>
              <a:latin typeface="微软雅黑" panose="020B0503020204020204" charset="-122"/>
            </a:endParaRPr>
          </a:p>
        </p:txBody>
      </p:sp>
      <p:sp>
        <p:nvSpPr>
          <p:cNvPr id="20" name="椭圆 19"/>
          <p:cNvSpPr/>
          <p:nvPr/>
        </p:nvSpPr>
        <p:spPr>
          <a:xfrm>
            <a:off x="3425919" y="1952988"/>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2</a:t>
            </a:r>
            <a:endParaRPr lang="zh-CN" altLang="en-US" dirty="0">
              <a:solidFill>
                <a:schemeClr val="bg1"/>
              </a:solidFill>
              <a:latin typeface="微软雅黑" panose="020B0503020204020204" charset="-122"/>
            </a:endParaRPr>
          </a:p>
        </p:txBody>
      </p:sp>
      <p:sp>
        <p:nvSpPr>
          <p:cNvPr id="21" name="椭圆 20"/>
          <p:cNvSpPr/>
          <p:nvPr/>
        </p:nvSpPr>
        <p:spPr>
          <a:xfrm>
            <a:off x="3425730" y="2462943"/>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3</a:t>
            </a:r>
            <a:endParaRPr lang="zh-CN" altLang="en-US" dirty="0">
              <a:solidFill>
                <a:schemeClr val="bg1"/>
              </a:solidFill>
              <a:latin typeface="微软雅黑" panose="020B0503020204020204" charset="-122"/>
            </a:endParaRPr>
          </a:p>
        </p:txBody>
      </p:sp>
      <p:sp>
        <p:nvSpPr>
          <p:cNvPr id="22" name="椭圆 21"/>
          <p:cNvSpPr/>
          <p:nvPr/>
        </p:nvSpPr>
        <p:spPr>
          <a:xfrm>
            <a:off x="3424634" y="2965031"/>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4</a:t>
            </a:r>
            <a:endParaRPr lang="zh-CN" altLang="en-US" dirty="0">
              <a:solidFill>
                <a:schemeClr val="bg1"/>
              </a:solidFill>
              <a:latin typeface="微软雅黑" panose="020B0503020204020204" charset="-122"/>
            </a:endParaRPr>
          </a:p>
        </p:txBody>
      </p:sp>
      <p:sp>
        <p:nvSpPr>
          <p:cNvPr id="23" name="椭圆 22"/>
          <p:cNvSpPr/>
          <p:nvPr/>
        </p:nvSpPr>
        <p:spPr>
          <a:xfrm>
            <a:off x="3427060" y="3467289"/>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5</a:t>
            </a:r>
            <a:endParaRPr lang="zh-CN" altLang="en-US" dirty="0">
              <a:solidFill>
                <a:schemeClr val="bg1"/>
              </a:solidFill>
              <a:latin typeface="微软雅黑" panose="020B0503020204020204" charset="-122"/>
            </a:endParaRPr>
          </a:p>
        </p:txBody>
      </p:sp>
      <p:sp>
        <p:nvSpPr>
          <p:cNvPr id="24" name="椭圆 23"/>
          <p:cNvSpPr/>
          <p:nvPr/>
        </p:nvSpPr>
        <p:spPr>
          <a:xfrm>
            <a:off x="3425964" y="3969377"/>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6</a:t>
            </a:r>
            <a:endParaRPr lang="zh-CN" altLang="en-US" dirty="0">
              <a:solidFill>
                <a:schemeClr val="bg1"/>
              </a:solidFill>
              <a:latin typeface="微软雅黑" panose="020B0503020204020204" charset="-122"/>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00000"/>
              </a:lnSpc>
            </a:pPr>
            <a:r>
              <a:rPr lang="en-US" altLang="zh-CN" sz="2000" b="1" dirty="0">
                <a:solidFill>
                  <a:srgbClr val="002B82"/>
                </a:solidFill>
                <a:latin typeface="微软雅黑" panose="020B0503020204020204" charset="-122"/>
                <a:ea typeface="微软雅黑" panose="020B0503020204020204" charset="-122"/>
              </a:rPr>
              <a:t>Features</a:t>
            </a:r>
          </a:p>
        </p:txBody>
      </p:sp>
    </p:spTree>
  </p:cSld>
  <p:clrMapOvr>
    <a:masterClrMapping/>
  </p:clrMapOvr>
  <p:transition spd="slow">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835696" y="366504"/>
            <a:ext cx="482453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Understanding the Features</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ndParaRPr>
            </a:p>
          </p:txBody>
        </p:sp>
      </p:grpSp>
      <p:sp>
        <p:nvSpPr>
          <p:cNvPr id="7" name="TextBox 11"/>
          <p:cNvSpPr txBox="1"/>
          <p:nvPr/>
        </p:nvSpPr>
        <p:spPr>
          <a:xfrm>
            <a:off x="4642263" y="1489491"/>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platelets</a:t>
            </a:r>
            <a:r>
              <a:rPr lang="en-US" altLang="zh-CN" sz="1400" b="1" dirty="0">
                <a:solidFill>
                  <a:srgbClr val="002B82"/>
                </a:solidFill>
              </a:rPr>
              <a:t>(</a:t>
            </a:r>
            <a:r>
              <a:rPr lang="zh-CN" altLang="en-US" sz="1400" b="1" dirty="0">
                <a:solidFill>
                  <a:srgbClr val="002B82"/>
                </a:solidFill>
              </a:rPr>
              <a:t>血小板</a:t>
            </a:r>
            <a:r>
              <a:rPr lang="en-US" altLang="zh-CN" sz="1400" b="1" dirty="0">
                <a:solidFill>
                  <a:srgbClr val="002B82"/>
                </a:solidFill>
              </a:rPr>
              <a:t>)</a:t>
            </a:r>
            <a:endParaRPr lang="en-US" altLang="zh-CN" sz="2000" b="1" dirty="0">
              <a:solidFill>
                <a:srgbClr val="002B82"/>
              </a:solidFill>
            </a:endParaRPr>
          </a:p>
        </p:txBody>
      </p:sp>
      <p:cxnSp>
        <p:nvCxnSpPr>
          <p:cNvPr id="8" name="直接连接符 7"/>
          <p:cNvCxnSpPr/>
          <p:nvPr/>
        </p:nvCxnSpPr>
        <p:spPr>
          <a:xfrm>
            <a:off x="3638595" y="1588290"/>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644843" y="2038939"/>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err="1">
                <a:solidFill>
                  <a:srgbClr val="002B82"/>
                </a:solidFill>
              </a:rPr>
              <a:t>serum_creatinine</a:t>
            </a:r>
            <a:r>
              <a:rPr lang="en-US" altLang="zh-CN" sz="1400" b="1" dirty="0">
                <a:solidFill>
                  <a:srgbClr val="002B82"/>
                </a:solidFill>
              </a:rPr>
              <a:t>(</a:t>
            </a:r>
            <a:r>
              <a:rPr lang="zh-CN" altLang="en-US" sz="1400" b="1" dirty="0">
                <a:solidFill>
                  <a:srgbClr val="002B82"/>
                </a:solidFill>
              </a:rPr>
              <a:t>血清肌酸酐</a:t>
            </a:r>
            <a:r>
              <a:rPr lang="en-US" altLang="zh-CN" sz="1400" b="1" dirty="0">
                <a:solidFill>
                  <a:srgbClr val="002B82"/>
                </a:solidFill>
              </a:rPr>
              <a:t>)</a:t>
            </a:r>
            <a:endParaRPr lang="en-US" altLang="zh-CN" sz="2000" b="1" dirty="0">
              <a:solidFill>
                <a:srgbClr val="002B82"/>
              </a:solidFill>
            </a:endParaRPr>
          </a:p>
        </p:txBody>
      </p:sp>
      <p:cxnSp>
        <p:nvCxnSpPr>
          <p:cNvPr id="10" name="直接连接符 9"/>
          <p:cNvCxnSpPr/>
          <p:nvPr/>
        </p:nvCxnSpPr>
        <p:spPr>
          <a:xfrm>
            <a:off x="3638595" y="2094309"/>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644843" y="2537133"/>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err="1">
                <a:solidFill>
                  <a:srgbClr val="002B82"/>
                </a:solidFill>
              </a:rPr>
              <a:t>serum_sodium</a:t>
            </a:r>
            <a:r>
              <a:rPr lang="en-US" altLang="zh-CN" sz="1400" b="1" dirty="0">
                <a:solidFill>
                  <a:srgbClr val="002B82"/>
                </a:solidFill>
              </a:rPr>
              <a:t>(</a:t>
            </a:r>
            <a:r>
              <a:rPr lang="zh-CN" altLang="en-US" sz="1400" b="1" dirty="0">
                <a:solidFill>
                  <a:srgbClr val="002B82"/>
                </a:solidFill>
              </a:rPr>
              <a:t>血清钠</a:t>
            </a:r>
            <a:r>
              <a:rPr lang="en-US" altLang="zh-CN" sz="1400" b="1" dirty="0">
                <a:solidFill>
                  <a:srgbClr val="002B82"/>
                </a:solidFill>
              </a:rPr>
              <a:t>)</a:t>
            </a:r>
            <a:endParaRPr lang="en-US" altLang="zh-CN" sz="2000" b="1" dirty="0">
              <a:solidFill>
                <a:srgbClr val="002B82"/>
              </a:solidFill>
            </a:endParaRPr>
          </a:p>
        </p:txBody>
      </p:sp>
      <p:cxnSp>
        <p:nvCxnSpPr>
          <p:cNvPr id="12" name="直接连接符 11"/>
          <p:cNvCxnSpPr/>
          <p:nvPr/>
        </p:nvCxnSpPr>
        <p:spPr>
          <a:xfrm>
            <a:off x="3638595" y="2598365"/>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644843" y="3035327"/>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sex</a:t>
            </a:r>
          </a:p>
        </p:txBody>
      </p:sp>
      <p:cxnSp>
        <p:nvCxnSpPr>
          <p:cNvPr id="14" name="直接连接符 13"/>
          <p:cNvCxnSpPr/>
          <p:nvPr/>
        </p:nvCxnSpPr>
        <p:spPr>
          <a:xfrm>
            <a:off x="3638595" y="3102421"/>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665207" y="3555989"/>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smoking</a:t>
            </a:r>
          </a:p>
        </p:txBody>
      </p:sp>
      <p:cxnSp>
        <p:nvCxnSpPr>
          <p:cNvPr id="16" name="直接连接符 15"/>
          <p:cNvCxnSpPr/>
          <p:nvPr/>
        </p:nvCxnSpPr>
        <p:spPr>
          <a:xfrm>
            <a:off x="3638595" y="3606477"/>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697430" y="4058077"/>
            <a:ext cx="345638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time</a:t>
            </a:r>
          </a:p>
        </p:txBody>
      </p:sp>
      <p:cxnSp>
        <p:nvCxnSpPr>
          <p:cNvPr id="18" name="直接连接符 17"/>
          <p:cNvCxnSpPr/>
          <p:nvPr/>
        </p:nvCxnSpPr>
        <p:spPr>
          <a:xfrm>
            <a:off x="3638595" y="4110533"/>
            <a:ext cx="792088"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427015" y="1450900"/>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7</a:t>
            </a:r>
            <a:endParaRPr lang="zh-CN" altLang="en-US" dirty="0">
              <a:solidFill>
                <a:schemeClr val="bg1"/>
              </a:solidFill>
              <a:latin typeface="微软雅黑" panose="020B0503020204020204" charset="-122"/>
            </a:endParaRPr>
          </a:p>
        </p:txBody>
      </p:sp>
      <p:sp>
        <p:nvSpPr>
          <p:cNvPr id="20" name="椭圆 19"/>
          <p:cNvSpPr/>
          <p:nvPr/>
        </p:nvSpPr>
        <p:spPr>
          <a:xfrm>
            <a:off x="3425919" y="1952988"/>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8</a:t>
            </a:r>
            <a:endParaRPr lang="zh-CN" altLang="en-US" dirty="0">
              <a:solidFill>
                <a:schemeClr val="bg1"/>
              </a:solidFill>
              <a:latin typeface="微软雅黑" panose="020B0503020204020204" charset="-122"/>
            </a:endParaRPr>
          </a:p>
        </p:txBody>
      </p:sp>
      <p:sp>
        <p:nvSpPr>
          <p:cNvPr id="21" name="椭圆 20"/>
          <p:cNvSpPr/>
          <p:nvPr/>
        </p:nvSpPr>
        <p:spPr>
          <a:xfrm>
            <a:off x="3425730" y="2462943"/>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rPr>
              <a:t>9</a:t>
            </a:r>
            <a:endParaRPr lang="zh-CN" altLang="en-US" dirty="0">
              <a:solidFill>
                <a:schemeClr val="bg1"/>
              </a:solidFill>
              <a:latin typeface="微软雅黑" panose="020B0503020204020204" charset="-122"/>
            </a:endParaRPr>
          </a:p>
        </p:txBody>
      </p:sp>
      <p:sp>
        <p:nvSpPr>
          <p:cNvPr id="22" name="椭圆 21"/>
          <p:cNvSpPr/>
          <p:nvPr/>
        </p:nvSpPr>
        <p:spPr>
          <a:xfrm>
            <a:off x="3424436" y="2965031"/>
            <a:ext cx="277402"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charset="-122"/>
            </a:endParaRPr>
          </a:p>
        </p:txBody>
      </p:sp>
      <p:sp>
        <p:nvSpPr>
          <p:cNvPr id="23" name="椭圆 22"/>
          <p:cNvSpPr/>
          <p:nvPr/>
        </p:nvSpPr>
        <p:spPr>
          <a:xfrm>
            <a:off x="3404071" y="3467289"/>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bg1"/>
              </a:solidFill>
              <a:latin typeface="微软雅黑" panose="020B0503020204020204" charset="-122"/>
            </a:endParaRPr>
          </a:p>
        </p:txBody>
      </p:sp>
      <p:sp>
        <p:nvSpPr>
          <p:cNvPr id="24" name="椭圆 23"/>
          <p:cNvSpPr/>
          <p:nvPr/>
        </p:nvSpPr>
        <p:spPr>
          <a:xfrm>
            <a:off x="3425964" y="3969377"/>
            <a:ext cx="274777" cy="274777"/>
          </a:xfrm>
          <a:prstGeom prst="ellipse">
            <a:avLst/>
          </a:prstGeom>
          <a:solidFill>
            <a:srgbClr val="002B8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bg1"/>
              </a:solidFill>
              <a:latin typeface="微软雅黑" panose="020B0503020204020204" charset="-122"/>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00000"/>
              </a:lnSpc>
            </a:pPr>
            <a:r>
              <a:rPr lang="en-US" altLang="zh-CN" sz="2000" b="1" dirty="0">
                <a:solidFill>
                  <a:srgbClr val="002B82"/>
                </a:solidFill>
                <a:latin typeface="微软雅黑" panose="020B0503020204020204" charset="-122"/>
                <a:ea typeface="微软雅黑" panose="020B0503020204020204" charset="-122"/>
              </a:rPr>
              <a:t>Features</a:t>
            </a:r>
          </a:p>
        </p:txBody>
      </p:sp>
      <p:sp>
        <p:nvSpPr>
          <p:cNvPr id="2" name="文本框 1"/>
          <p:cNvSpPr txBox="1"/>
          <p:nvPr/>
        </p:nvSpPr>
        <p:spPr>
          <a:xfrm>
            <a:off x="3347865" y="2908798"/>
            <a:ext cx="503147" cy="369332"/>
          </a:xfrm>
          <a:prstGeom prst="rect">
            <a:avLst/>
          </a:prstGeom>
          <a:noFill/>
        </p:spPr>
        <p:txBody>
          <a:bodyPr wrap="square" rtlCol="0">
            <a:spAutoFit/>
          </a:bodyPr>
          <a:lstStyle/>
          <a:p>
            <a:r>
              <a:rPr lang="en-US" altLang="zh-CN" dirty="0">
                <a:solidFill>
                  <a:schemeClr val="bg1"/>
                </a:solidFill>
              </a:rPr>
              <a:t>10</a:t>
            </a:r>
            <a:endParaRPr lang="zh-CN" altLang="en-US" dirty="0">
              <a:solidFill>
                <a:schemeClr val="bg1"/>
              </a:solidFill>
            </a:endParaRPr>
          </a:p>
        </p:txBody>
      </p:sp>
      <p:sp>
        <p:nvSpPr>
          <p:cNvPr id="27" name="文本框 26"/>
          <p:cNvSpPr txBox="1"/>
          <p:nvPr/>
        </p:nvSpPr>
        <p:spPr>
          <a:xfrm>
            <a:off x="3342567" y="3409485"/>
            <a:ext cx="503147" cy="369332"/>
          </a:xfrm>
          <a:prstGeom prst="rect">
            <a:avLst/>
          </a:prstGeom>
          <a:noFill/>
        </p:spPr>
        <p:txBody>
          <a:bodyPr wrap="square" rtlCol="0">
            <a:spAutoFit/>
          </a:bodyPr>
          <a:lstStyle/>
          <a:p>
            <a:r>
              <a:rPr lang="en-US" altLang="zh-CN" dirty="0">
                <a:solidFill>
                  <a:schemeClr val="bg1"/>
                </a:solidFill>
              </a:rPr>
              <a:t>11</a:t>
            </a:r>
            <a:endParaRPr lang="zh-CN" altLang="en-US" dirty="0">
              <a:solidFill>
                <a:schemeClr val="bg1"/>
              </a:solidFill>
            </a:endParaRPr>
          </a:p>
        </p:txBody>
      </p:sp>
      <p:sp>
        <p:nvSpPr>
          <p:cNvPr id="28" name="文本框 27"/>
          <p:cNvSpPr txBox="1"/>
          <p:nvPr/>
        </p:nvSpPr>
        <p:spPr>
          <a:xfrm>
            <a:off x="3347865" y="3910172"/>
            <a:ext cx="503147" cy="369332"/>
          </a:xfrm>
          <a:prstGeom prst="rect">
            <a:avLst/>
          </a:prstGeom>
          <a:noFill/>
        </p:spPr>
        <p:txBody>
          <a:bodyPr wrap="square" rtlCol="0">
            <a:spAutoFit/>
          </a:bodyPr>
          <a:lstStyle/>
          <a:p>
            <a:r>
              <a:rPr lang="en-US" altLang="zh-CN" dirty="0">
                <a:solidFill>
                  <a:schemeClr val="bg1"/>
                </a:solidFill>
              </a:rPr>
              <a:t>12</a:t>
            </a:r>
            <a:endParaRPr lang="zh-CN" altLang="en-US" dirty="0">
              <a:solidFill>
                <a:schemeClr val="bg1"/>
              </a:solidFill>
            </a:endParaRPr>
          </a:p>
        </p:txBody>
      </p:sp>
    </p:spTree>
  </p:cSld>
  <p:clrMapOvr>
    <a:masterClrMapping/>
  </p:clrMapOvr>
  <p:transition spd="slow">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780966" y="139086"/>
            <a:ext cx="3384376"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Correlation Matrix</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9392" y="555526"/>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52410" y="4431587"/>
            <a:ext cx="6127740" cy="605935"/>
          </a:xfrm>
          <a:prstGeom prst="rect">
            <a:avLst/>
          </a:prstGeom>
          <a:noFill/>
        </p:spPr>
        <p:txBody>
          <a:bodyPr wrap="square">
            <a:spAutoFit/>
          </a:bodyPr>
          <a:lstStyle/>
          <a:p>
            <a:pPr>
              <a:lnSpc>
                <a:spcPct val="125000"/>
              </a:lnSpc>
            </a:pPr>
            <a:r>
              <a:rPr lang="en-US" altLang="zh-CN" sz="1400" dirty="0"/>
              <a:t>The features do not have a strong auto-correlation with each other except age and smoking with correlation coefficient 0.45.</a:t>
            </a:r>
            <a:endParaRPr lang="en-US" altLang="zh-CN" sz="700" dirty="0">
              <a:solidFill>
                <a:srgbClr val="000000"/>
              </a:solidFill>
              <a:latin typeface="微软雅黑" panose="020B0503020204020204" charset="-122"/>
              <a:cs typeface="Lato Light" panose="020F0302020204030203" charset="0"/>
              <a:sym typeface="Lato Light" panose="020F0302020204030203" charset="0"/>
            </a:endParaRP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3"/>
          <a:stretch>
            <a:fillRect/>
          </a:stretch>
        </p:blipFill>
        <p:spPr>
          <a:xfrm>
            <a:off x="1962242" y="647978"/>
            <a:ext cx="5313098" cy="3581416"/>
          </a:xfrm>
          <a:prstGeom prst="rect">
            <a:avLst/>
          </a:prstGeom>
        </p:spPr>
      </p:pic>
    </p:spTree>
  </p:cSld>
  <p:clrMapOvr>
    <a:masterClrMapping/>
  </p:clrMapOvr>
  <p:transition spd="slow">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375756" y="109507"/>
            <a:ext cx="4392488"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Correlation Coefficient</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9392" y="555526"/>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52410" y="4293763"/>
            <a:ext cx="6127740" cy="750847"/>
          </a:xfrm>
          <a:prstGeom prst="rect">
            <a:avLst/>
          </a:prstGeom>
          <a:noFill/>
        </p:spPr>
        <p:txBody>
          <a:bodyPr wrap="square">
            <a:spAutoFit/>
          </a:bodyPr>
          <a:lstStyle/>
          <a:p>
            <a:pPr>
              <a:lnSpc>
                <a:spcPct val="125000"/>
              </a:lnSpc>
            </a:pPr>
            <a:r>
              <a:rPr lang="en-US" altLang="zh-CN" dirty="0"/>
              <a:t>The four most relevant features with DEATH_EVENT is “time”, </a:t>
            </a:r>
            <a:r>
              <a:rPr lang="en-US" altLang="zh-CN" sz="800" dirty="0"/>
              <a:t>“</a:t>
            </a:r>
            <a:r>
              <a:rPr lang="en-US" altLang="zh-CN" dirty="0" err="1"/>
              <a:t>serum_creatinine</a:t>
            </a:r>
            <a:r>
              <a:rPr lang="en-US" altLang="zh-CN" dirty="0"/>
              <a:t>”, “</a:t>
            </a:r>
            <a:r>
              <a:rPr lang="en-US" altLang="zh-CN" dirty="0" err="1"/>
              <a:t>ejection_fraction</a:t>
            </a:r>
            <a:r>
              <a:rPr lang="en-US" altLang="zh-CN" dirty="0"/>
              <a:t>” and “age”. </a:t>
            </a:r>
            <a:endParaRPr lang="en-US" altLang="zh-CN" dirty="0">
              <a:sym typeface="Lato Light" panose="020F0302020204030203" charset="0"/>
            </a:endParaRP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15" name="图片 14"/>
          <p:cNvPicPr>
            <a:picLocks noChangeAspect="1"/>
          </p:cNvPicPr>
          <p:nvPr/>
        </p:nvPicPr>
        <p:blipFill>
          <a:blip r:embed="rId3"/>
          <a:stretch>
            <a:fillRect/>
          </a:stretch>
        </p:blipFill>
        <p:spPr>
          <a:xfrm>
            <a:off x="899592" y="804499"/>
            <a:ext cx="7678807" cy="3200400"/>
          </a:xfrm>
          <a:prstGeom prst="rect">
            <a:avLst/>
          </a:prstGeom>
        </p:spPr>
      </p:pic>
      <p:sp>
        <p:nvSpPr>
          <p:cNvPr id="16" name="矩形 15"/>
          <p:cNvSpPr/>
          <p:nvPr/>
        </p:nvSpPr>
        <p:spPr>
          <a:xfrm>
            <a:off x="1015892" y="1347614"/>
            <a:ext cx="283602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矩形 16"/>
          <p:cNvSpPr/>
          <p:nvPr/>
        </p:nvSpPr>
        <p:spPr>
          <a:xfrm>
            <a:off x="1015071" y="3219822"/>
            <a:ext cx="2836849" cy="3600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Tree>
  </p:cSld>
  <p:clrMapOvr>
    <a:masterClrMapping/>
  </p:clrMapOvr>
  <p:transition spd="slow">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79512" y="192718"/>
            <a:ext cx="8496944" cy="46166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Relationship between “</a:t>
            </a:r>
            <a:r>
              <a:rPr lang="en-US" altLang="zh-CN" sz="2400" dirty="0" err="1">
                <a:solidFill>
                  <a:srgbClr val="5E5E5E"/>
                </a:solidFill>
                <a:latin typeface="微软雅黑" panose="020B0503020204020204" charset="-122"/>
                <a:ea typeface="微软雅黑" panose="020B0503020204020204" charset="-122"/>
              </a:rPr>
              <a:t>time”&amp;“DEATH_EVENT</a:t>
            </a:r>
            <a:r>
              <a:rPr lang="en-US" altLang="zh-CN" sz="2400" dirty="0">
                <a:solidFill>
                  <a:srgbClr val="5E5E5E"/>
                </a:solidFill>
                <a:latin typeface="微软雅黑" panose="020B0503020204020204" charset="-122"/>
                <a:ea typeface="微软雅黑" panose="020B0503020204020204" charset="-122"/>
              </a:rPr>
              <a:t>”</a:t>
            </a:r>
            <a:endParaRPr lang="zh-CN" altLang="en-US" sz="1600" dirty="0">
              <a:solidFill>
                <a:srgbClr val="5E5E5E"/>
              </a:solidFill>
              <a:latin typeface="微软雅黑" panose="020B0503020204020204" charset="-122"/>
              <a:ea typeface="微软雅黑" panose="020B0503020204020204" charset="-122"/>
            </a:endParaRPr>
          </a:p>
        </p:txBody>
      </p: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52410" y="4293763"/>
            <a:ext cx="6127740" cy="750847"/>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altLang="zh-CN" dirty="0">
                <a:sym typeface="Lato Light" panose="020F0302020204030203" charset="0"/>
              </a:rPr>
              <a:t>Range: 4-285</a:t>
            </a:r>
          </a:p>
          <a:p>
            <a:pPr marL="285750" indent="-285750">
              <a:lnSpc>
                <a:spcPct val="125000"/>
              </a:lnSpc>
              <a:buFont typeface="Arial" panose="020B0604020202020204" pitchFamily="34" charset="0"/>
              <a:buChar char="•"/>
            </a:pPr>
            <a:r>
              <a:rPr lang="en-US" altLang="zh-CN" dirty="0">
                <a:sym typeface="Lato Light" panose="020F0302020204030203" charset="0"/>
              </a:rPr>
              <a:t>Critical: the first 75 days following HF</a:t>
            </a: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18" name="图片 17"/>
          <p:cNvPicPr/>
          <p:nvPr/>
        </p:nvPicPr>
        <p:blipFill>
          <a:blip r:embed="rId3"/>
          <a:stretch>
            <a:fillRect/>
          </a:stretch>
        </p:blipFill>
        <p:spPr>
          <a:xfrm>
            <a:off x="1823269" y="1155410"/>
            <a:ext cx="5274310" cy="2509520"/>
          </a:xfrm>
          <a:prstGeom prst="rect">
            <a:avLst/>
          </a:prstGeom>
        </p:spPr>
      </p:pic>
      <p:cxnSp>
        <p:nvCxnSpPr>
          <p:cNvPr id="15" name="直接连接符​​ 14"/>
          <p:cNvCxnSpPr/>
          <p:nvPr/>
        </p:nvCxnSpPr>
        <p:spPr>
          <a:xfrm>
            <a:off x="2449392" y="673360"/>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79512" y="192718"/>
            <a:ext cx="8496944" cy="830997"/>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Relationship between “</a:t>
            </a:r>
            <a:r>
              <a:rPr lang="en-US" altLang="zh-CN" sz="2400" dirty="0" err="1">
                <a:solidFill>
                  <a:srgbClr val="5E5E5E"/>
                </a:solidFill>
                <a:latin typeface="微软雅黑" panose="020B0503020204020204" charset="-122"/>
                <a:ea typeface="微软雅黑" panose="020B0503020204020204" charset="-122"/>
              </a:rPr>
              <a:t>serum_creatinine</a:t>
            </a:r>
            <a:r>
              <a:rPr lang="en-US" altLang="zh-CN" sz="2400" dirty="0">
                <a:solidFill>
                  <a:srgbClr val="5E5E5E"/>
                </a:solidFill>
                <a:latin typeface="微软雅黑" panose="020B0503020204020204" charset="-122"/>
                <a:ea typeface="微软雅黑" panose="020B0503020204020204" charset="-122"/>
              </a:rPr>
              <a:t>”</a:t>
            </a:r>
            <a:r>
              <a:rPr lang="en-US" altLang="zh-CN" sz="1800" b="1" dirty="0">
                <a:effectLst/>
                <a:latin typeface="Times New Roman" panose="02020603050405020304" pitchFamily="18" charset="0"/>
                <a:ea typeface="等线" panose="02010600030101010101" pitchFamily="2" charset="-122"/>
              </a:rPr>
              <a:t>(</a:t>
            </a:r>
            <a:r>
              <a:rPr lang="zh-CN" altLang="zh-CN" sz="1800" b="1" dirty="0">
                <a:effectLst/>
                <a:latin typeface="Times New Roman" panose="02020603050405020304" pitchFamily="18" charset="0"/>
                <a:ea typeface="等线" panose="02010600030101010101" pitchFamily="2" charset="-122"/>
                <a:cs typeface="Times New Roman" panose="02020603050405020304" pitchFamily="18" charset="0"/>
              </a:rPr>
              <a:t>血清肌酸酐</a:t>
            </a:r>
            <a:r>
              <a:rPr lang="en-US" altLang="zh-CN" sz="1800" b="1" dirty="0">
                <a:effectLst/>
                <a:latin typeface="Times New Roman" panose="02020603050405020304" pitchFamily="18" charset="0"/>
                <a:ea typeface="等线" panose="02010600030101010101" pitchFamily="2" charset="-122"/>
              </a:rPr>
              <a:t>)</a:t>
            </a:r>
            <a:r>
              <a:rPr lang="en-US" altLang="zh-CN" sz="2400" dirty="0">
                <a:solidFill>
                  <a:srgbClr val="5E5E5E"/>
                </a:solidFill>
                <a:latin typeface="微软雅黑" panose="020B0503020204020204" charset="-122"/>
                <a:ea typeface="微软雅黑" panose="020B0503020204020204" charset="-122"/>
              </a:rPr>
              <a:t> &amp;“DEATH_EVENT</a:t>
            </a:r>
            <a:r>
              <a:rPr lang="en-US" altLang="zh-CN" sz="1600" dirty="0">
                <a:solidFill>
                  <a:srgbClr val="5E5E5E"/>
                </a:solidFill>
                <a:latin typeface="微软雅黑" panose="020B0503020204020204" charset="-122"/>
                <a:ea typeface="微软雅黑" panose="020B0503020204020204" charset="-122"/>
              </a:rPr>
              <a:t> </a:t>
            </a:r>
            <a:r>
              <a:rPr lang="en-US" altLang="zh-CN" sz="2400" dirty="0">
                <a:solidFill>
                  <a:srgbClr val="5E5E5E"/>
                </a:solidFill>
                <a:latin typeface="微软雅黑" panose="020B0503020204020204" charset="-122"/>
                <a:ea typeface="微软雅黑" panose="020B0503020204020204" charset="-122"/>
              </a:rPr>
              <a:t>”</a:t>
            </a:r>
            <a:endParaRPr lang="zh-CN" altLang="en-US" sz="1600" dirty="0">
              <a:solidFill>
                <a:srgbClr val="5E5E5E"/>
              </a:solidFill>
              <a:latin typeface="微软雅黑" panose="020B0503020204020204" charset="-122"/>
              <a:ea typeface="微软雅黑" panose="020B0503020204020204" charset="-122"/>
            </a:endParaRPr>
          </a:p>
        </p:txBody>
      </p: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52410" y="4293763"/>
            <a:ext cx="6127740" cy="750847"/>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altLang="zh-CN" dirty="0">
                <a:sym typeface="Lato Light" panose="020F0302020204030203" charset="0"/>
              </a:rPr>
              <a:t>&gt;</a:t>
            </a:r>
            <a:r>
              <a:rPr lang="en-US" altLang="zh-CN" dirty="0"/>
              <a:t>133 </a:t>
            </a:r>
            <a:r>
              <a:rPr lang="en-US" altLang="zh-CN" dirty="0" err="1"/>
              <a:t>μmol</a:t>
            </a:r>
            <a:r>
              <a:rPr lang="en-US" altLang="zh-CN" dirty="0"/>
              <a:t>/L-&gt; renal disorder/ renal failure(</a:t>
            </a:r>
            <a:r>
              <a:rPr lang="zh-CN" altLang="en-US" dirty="0"/>
              <a:t>肾衰竭</a:t>
            </a:r>
            <a:r>
              <a:rPr lang="en-US" altLang="zh-CN" dirty="0"/>
              <a:t>)</a:t>
            </a:r>
            <a:endParaRPr lang="en-US" altLang="zh-CN" dirty="0">
              <a:sym typeface="Lato Light" panose="020F0302020204030203" charset="0"/>
            </a:endParaRPr>
          </a:p>
          <a:p>
            <a:pPr marL="285750" indent="-285750">
              <a:lnSpc>
                <a:spcPct val="125000"/>
              </a:lnSpc>
              <a:buFont typeface="Arial" panose="020B0604020202020204" pitchFamily="34" charset="0"/>
              <a:buChar char="•"/>
            </a:pPr>
            <a:r>
              <a:rPr lang="en-US" altLang="zh-CN" dirty="0">
                <a:sym typeface="Lato Light" panose="020F0302020204030203" charset="0"/>
              </a:rPr>
              <a:t>Average </a:t>
            </a:r>
            <a:r>
              <a:rPr lang="en-US" altLang="zh-CN" dirty="0"/>
              <a:t>1.39 mg/</a:t>
            </a:r>
            <a:r>
              <a:rPr lang="en-US" altLang="zh-CN" dirty="0" err="1"/>
              <a:t>dLvs</a:t>
            </a:r>
            <a:r>
              <a:rPr lang="en-US" altLang="zh-CN" dirty="0"/>
              <a:t>. Normal (0.84 ~1.21 mg/dL)</a:t>
            </a:r>
            <a:endParaRPr lang="en-US" altLang="zh-CN" dirty="0">
              <a:sym typeface="Lato Light" panose="020F0302020204030203" charset="0"/>
            </a:endParaRP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15" name="图片 14"/>
          <p:cNvPicPr/>
          <p:nvPr/>
        </p:nvPicPr>
        <p:blipFill>
          <a:blip r:embed="rId3"/>
          <a:stretch>
            <a:fillRect/>
          </a:stretch>
        </p:blipFill>
        <p:spPr>
          <a:xfrm>
            <a:off x="1934845" y="1343025"/>
            <a:ext cx="5274310" cy="2457450"/>
          </a:xfrm>
          <a:prstGeom prst="rect">
            <a:avLst/>
          </a:prstGeom>
        </p:spPr>
      </p:pic>
      <p:cxnSp>
        <p:nvCxnSpPr>
          <p:cNvPr id="16" name="直接连接符​​ 14"/>
          <p:cNvCxnSpPr/>
          <p:nvPr/>
        </p:nvCxnSpPr>
        <p:spPr>
          <a:xfrm>
            <a:off x="2449392" y="1023715"/>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a:spLocks noChangeArrowheads="1"/>
          </p:cNvSpPr>
          <p:nvPr/>
        </p:nvSpPr>
        <p:spPr bwMode="auto">
          <a:xfrm>
            <a:off x="0" y="-9233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600" b="0" i="0" u="none" strike="noStrike" cap="none" normalizeH="0" baseline="0" dirty="0">
                <a:ln>
                  <a:noFill/>
                </a:ln>
                <a:solidFill>
                  <a:schemeClr val="tx1"/>
                </a:solidFill>
                <a:effectLst/>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79512" y="192718"/>
            <a:ext cx="8496944" cy="954107"/>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Relationship between “</a:t>
            </a:r>
            <a:r>
              <a:rPr lang="en-US" altLang="zh-CN" sz="2400" dirty="0" err="1">
                <a:solidFill>
                  <a:srgbClr val="5E5E5E"/>
                </a:solidFill>
                <a:latin typeface="微软雅黑" panose="020B0503020204020204" charset="-122"/>
                <a:ea typeface="微软雅黑" panose="020B0503020204020204" charset="-122"/>
              </a:rPr>
              <a:t>ejection_fraction</a:t>
            </a:r>
            <a:r>
              <a:rPr lang="en-US" altLang="zh-CN" sz="2400" dirty="0">
                <a:solidFill>
                  <a:srgbClr val="5E5E5E"/>
                </a:solidFill>
                <a:latin typeface="微软雅黑" panose="020B0503020204020204" charset="-122"/>
                <a:ea typeface="微软雅黑" panose="020B0503020204020204" charset="-122"/>
              </a:rPr>
              <a:t>”</a:t>
            </a:r>
            <a:r>
              <a:rPr lang="en-US" altLang="zh-CN" sz="3200" dirty="0">
                <a:solidFill>
                  <a:srgbClr val="5E5E5E"/>
                </a:solidFill>
                <a:latin typeface="微软雅黑" panose="020B0503020204020204" charset="-122"/>
                <a:ea typeface="微软雅黑" panose="020B0503020204020204" charset="-122"/>
              </a:rPr>
              <a:t> ”</a:t>
            </a:r>
            <a:r>
              <a:rPr lang="en-US" altLang="zh-CN" sz="1600" b="1" dirty="0">
                <a:effectLst/>
                <a:latin typeface="Times New Roman" panose="02020603050405020304" pitchFamily="18" charset="0"/>
                <a:ea typeface="等线" panose="02010600030101010101" pitchFamily="2" charset="-122"/>
              </a:rPr>
              <a:t>(</a:t>
            </a:r>
            <a:r>
              <a:rPr lang="zh-CN" altLang="en-US" sz="1600" b="1" dirty="0">
                <a:latin typeface="Times New Roman" panose="02020603050405020304" pitchFamily="18" charset="0"/>
                <a:ea typeface="等线" panose="02010600030101010101" pitchFamily="2" charset="-122"/>
                <a:cs typeface="Times New Roman" panose="02020603050405020304" pitchFamily="18" charset="0"/>
              </a:rPr>
              <a:t>射血分数</a:t>
            </a:r>
            <a:r>
              <a:rPr lang="en-US" altLang="zh-CN" sz="1600" b="1" dirty="0">
                <a:effectLst/>
                <a:latin typeface="Times New Roman" panose="02020603050405020304" pitchFamily="18" charset="0"/>
                <a:ea typeface="等线" panose="02010600030101010101" pitchFamily="2" charset="-122"/>
              </a:rPr>
              <a:t>) </a:t>
            </a:r>
            <a:r>
              <a:rPr lang="en-US" altLang="zh-CN" sz="2400" dirty="0">
                <a:solidFill>
                  <a:srgbClr val="5E5E5E"/>
                </a:solidFill>
                <a:latin typeface="微软雅黑" panose="020B0503020204020204" charset="-122"/>
                <a:ea typeface="微软雅黑" panose="020B0503020204020204" charset="-122"/>
              </a:rPr>
              <a:t>&amp;“DEATH_EVENT</a:t>
            </a:r>
            <a:r>
              <a:rPr lang="en-US" altLang="zh-CN" sz="1600" dirty="0">
                <a:solidFill>
                  <a:srgbClr val="5E5E5E"/>
                </a:solidFill>
                <a:latin typeface="微软雅黑" panose="020B0503020204020204" charset="-122"/>
                <a:ea typeface="微软雅黑" panose="020B0503020204020204" charset="-122"/>
              </a:rPr>
              <a:t> </a:t>
            </a:r>
            <a:r>
              <a:rPr lang="en-US" altLang="zh-CN" sz="2400" dirty="0">
                <a:solidFill>
                  <a:srgbClr val="5E5E5E"/>
                </a:solidFill>
                <a:latin typeface="微软雅黑" panose="020B0503020204020204" charset="-122"/>
                <a:ea typeface="微软雅黑" panose="020B0503020204020204" charset="-122"/>
              </a:rPr>
              <a:t>”</a:t>
            </a:r>
            <a:endParaRPr lang="zh-CN" altLang="en-US" sz="1600" dirty="0">
              <a:solidFill>
                <a:srgbClr val="5E5E5E"/>
              </a:solidFill>
              <a:latin typeface="微软雅黑" panose="020B0503020204020204" charset="-122"/>
              <a:ea typeface="微软雅黑" panose="020B0503020204020204" charset="-122"/>
            </a:endParaRPr>
          </a:p>
        </p:txBody>
      </p: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63295" y="4480754"/>
            <a:ext cx="6127740" cy="404598"/>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altLang="zh-CN" dirty="0"/>
              <a:t>Normal: left ventricular &gt;=50%, right &gt;=40%</a:t>
            </a:r>
            <a:endParaRPr lang="en-US" altLang="zh-CN" dirty="0">
              <a:sym typeface="Lato Light" panose="020F0302020204030203" charset="0"/>
            </a:endParaRP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16" name="图片 15"/>
          <p:cNvPicPr/>
          <p:nvPr/>
        </p:nvPicPr>
        <p:blipFill>
          <a:blip r:embed="rId3"/>
          <a:stretch>
            <a:fillRect/>
          </a:stretch>
        </p:blipFill>
        <p:spPr>
          <a:xfrm>
            <a:off x="1934845" y="1327467"/>
            <a:ext cx="5274310" cy="2488565"/>
          </a:xfrm>
          <a:prstGeom prst="rect">
            <a:avLst/>
          </a:prstGeom>
        </p:spPr>
      </p:pic>
      <p:cxnSp>
        <p:nvCxnSpPr>
          <p:cNvPr id="15" name="直接连接符​​ 14"/>
          <p:cNvCxnSpPr/>
          <p:nvPr/>
        </p:nvCxnSpPr>
        <p:spPr>
          <a:xfrm>
            <a:off x="2267744" y="1146825"/>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79512" y="192718"/>
            <a:ext cx="8496944" cy="46166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Relationship between “</a:t>
            </a:r>
            <a:r>
              <a:rPr lang="en-US" altLang="zh-CN" sz="2400" dirty="0" err="1">
                <a:solidFill>
                  <a:srgbClr val="5E5E5E"/>
                </a:solidFill>
                <a:latin typeface="微软雅黑" panose="020B0503020204020204" charset="-122"/>
                <a:ea typeface="微软雅黑" panose="020B0503020204020204" charset="-122"/>
              </a:rPr>
              <a:t>age”&amp;“DEATH_EVENT</a:t>
            </a:r>
            <a:r>
              <a:rPr lang="en-US" altLang="zh-CN" sz="1600" dirty="0">
                <a:solidFill>
                  <a:srgbClr val="5E5E5E"/>
                </a:solidFill>
                <a:latin typeface="微软雅黑" panose="020B0503020204020204" charset="-122"/>
                <a:ea typeface="微软雅黑" panose="020B0503020204020204" charset="-122"/>
              </a:rPr>
              <a:t> </a:t>
            </a:r>
            <a:r>
              <a:rPr lang="en-US" altLang="zh-CN" sz="2400" dirty="0">
                <a:solidFill>
                  <a:srgbClr val="5E5E5E"/>
                </a:solidFill>
                <a:latin typeface="微软雅黑" panose="020B0503020204020204" charset="-122"/>
                <a:ea typeface="微软雅黑" panose="020B0503020204020204" charset="-122"/>
              </a:rPr>
              <a:t>”</a:t>
            </a:r>
            <a:endParaRPr lang="zh-CN" altLang="en-US" sz="1600" dirty="0">
              <a:solidFill>
                <a:srgbClr val="5E5E5E"/>
              </a:solidFill>
              <a:latin typeface="微软雅黑" panose="020B0503020204020204" charset="-122"/>
              <a:ea typeface="微软雅黑" panose="020B0503020204020204" charset="-122"/>
            </a:endParaRPr>
          </a:p>
        </p:txBody>
      </p:sp>
      <p:sp>
        <p:nvSpPr>
          <p:cNvPr id="4" name="圆角矩形 3"/>
          <p:cNvSpPr/>
          <p:nvPr/>
        </p:nvSpPr>
        <p:spPr>
          <a:xfrm>
            <a:off x="1015071" y="4264813"/>
            <a:ext cx="7130450" cy="866131"/>
          </a:xfrm>
          <a:prstGeom prst="roundRect">
            <a:avLst>
              <a:gd name="adj" fmla="val 50000"/>
            </a:avLst>
          </a:prstGeom>
          <a:solidFill>
            <a:schemeClr val="bg1">
              <a:lumMod val="95000"/>
            </a:schemeClr>
          </a:solidFill>
          <a:ln w="50800">
            <a:noFill/>
          </a:ln>
          <a:effectLst>
            <a:outerShdw blurRad="127000" dist="50800" dir="2700000" algn="tl" rotWithShape="0">
              <a:schemeClr val="tx1">
                <a:alpha val="2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5" name="组合 4"/>
          <p:cNvGrpSpPr/>
          <p:nvPr/>
        </p:nvGrpSpPr>
        <p:grpSpPr>
          <a:xfrm>
            <a:off x="1015892" y="4296142"/>
            <a:ext cx="870221" cy="870221"/>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0B4F76"/>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grpSp>
      </p:grpSp>
      <p:sp>
        <p:nvSpPr>
          <p:cNvPr id="10" name="文本框 9"/>
          <p:cNvSpPr txBox="1"/>
          <p:nvPr/>
        </p:nvSpPr>
        <p:spPr bwMode="auto">
          <a:xfrm>
            <a:off x="1890203" y="4322454"/>
            <a:ext cx="6127740" cy="750847"/>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altLang="zh-CN" dirty="0"/>
              <a:t>Range: 40~95 </a:t>
            </a:r>
          </a:p>
          <a:p>
            <a:pPr marL="285750" indent="-285750">
              <a:lnSpc>
                <a:spcPct val="125000"/>
              </a:lnSpc>
              <a:buFont typeface="Arial" panose="020B0604020202020204" pitchFamily="34" charset="0"/>
              <a:buChar char="•"/>
            </a:pPr>
            <a:r>
              <a:rPr lang="en-US" altLang="zh-CN" dirty="0">
                <a:sym typeface="Lato Light" panose="020F0302020204030203" charset="0"/>
              </a:rPr>
              <a:t>60s: 50%;  75s:75%</a:t>
            </a:r>
          </a:p>
        </p:txBody>
      </p:sp>
      <p:grpSp>
        <p:nvGrpSpPr>
          <p:cNvPr id="11" name="组合 10"/>
          <p:cNvGrpSpPr/>
          <p:nvPr/>
        </p:nvGrpSpPr>
        <p:grpSpPr>
          <a:xfrm>
            <a:off x="1343770" y="4595625"/>
            <a:ext cx="214938" cy="289727"/>
            <a:chOff x="3722033" y="3714538"/>
            <a:chExt cx="500321" cy="674410"/>
          </a:xfrm>
          <a:solidFill>
            <a:srgbClr val="002B82"/>
          </a:solidFill>
        </p:grpSpPr>
        <p:sp>
          <p:nvSpPr>
            <p:cNvPr id="1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sp>
          <p:nvSpPr>
            <p:cNvPr id="1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微软雅黑" panose="020B0503020204020204" charset="-122"/>
                <a:ea typeface="微软雅黑" panose="020B0503020204020204" charset="-122"/>
              </a:endParaRPr>
            </a:p>
          </p:txBody>
        </p:sp>
      </p:grpSp>
      <p:pic>
        <p:nvPicPr>
          <p:cNvPr id="15" name="图片 14"/>
          <p:cNvPicPr/>
          <p:nvPr/>
        </p:nvPicPr>
        <p:blipFill>
          <a:blip r:embed="rId3"/>
          <a:stretch>
            <a:fillRect/>
          </a:stretch>
        </p:blipFill>
        <p:spPr>
          <a:xfrm>
            <a:off x="1934845" y="1345247"/>
            <a:ext cx="5274310" cy="2453005"/>
          </a:xfrm>
          <a:prstGeom prst="rect">
            <a:avLst/>
          </a:prstGeom>
        </p:spPr>
      </p:pic>
      <p:cxnSp>
        <p:nvCxnSpPr>
          <p:cNvPr id="16" name="直接连接符​​ 14"/>
          <p:cNvCxnSpPr/>
          <p:nvPr/>
        </p:nvCxnSpPr>
        <p:spPr>
          <a:xfrm>
            <a:off x="2441096" y="771550"/>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907704" y="366504"/>
            <a:ext cx="5328592"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Training and Testing Data Split</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837410" y="2503352"/>
            <a:ext cx="1469181" cy="1469181"/>
            <a:chOff x="2193191" y="1899415"/>
            <a:chExt cx="2421376" cy="2421376"/>
          </a:xfrm>
          <a:effectLst/>
        </p:grpSpPr>
        <p:sp>
          <p:nvSpPr>
            <p:cNvPr id="5" name="椭圆 4"/>
            <p:cNvSpPr/>
            <p:nvPr/>
          </p:nvSpPr>
          <p:spPr>
            <a:xfrm>
              <a:off x="2193191" y="1899415"/>
              <a:ext cx="2421376" cy="2421376"/>
            </a:xfrm>
            <a:prstGeom prst="ellipse">
              <a:avLst/>
            </a:prstGeom>
            <a:solidFill>
              <a:srgbClr val="002B82"/>
            </a:solidFill>
            <a:ln w="31750">
              <a:gradFill flip="none" rotWithShape="1">
                <a:gsLst>
                  <a:gs pos="0">
                    <a:schemeClr val="bg1">
                      <a:lumMod val="65000"/>
                    </a:schemeClr>
                  </a:gs>
                  <a:gs pos="100000">
                    <a:schemeClr val="bg1"/>
                  </a:gs>
                </a:gsLst>
                <a:lin ang="2700000" scaled="1"/>
                <a:tileRect/>
              </a:gradFill>
            </a:ln>
            <a:effectLst>
              <a:innerShdw blurRad="127000" dist="63500" dir="13500000">
                <a:srgbClr val="002B82">
                  <a:alpha val="8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微软雅黑" panose="020B0503020204020204"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rgbClr val="002B82">
                  <a:alpha val="64000"/>
                </a:srgb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solidFill>
                    <a:srgbClr val="FFFFFF"/>
                  </a:solidFill>
                  <a:highlight>
                    <a:srgbClr val="0000FF"/>
                  </a:highlight>
                  <a:latin typeface="微软雅黑" panose="020B0503020204020204" charset="-122"/>
                </a:rPr>
                <a:t>80/20</a:t>
              </a:r>
              <a:endParaRPr lang="zh-CN" altLang="en-US" dirty="0">
                <a:solidFill>
                  <a:srgbClr val="FFFFFF"/>
                </a:solidFill>
                <a:highlight>
                  <a:srgbClr val="0000FF"/>
                </a:highlight>
                <a:latin typeface="微软雅黑" panose="020B0503020204020204" charset="-122"/>
              </a:endParaRPr>
            </a:p>
          </p:txBody>
        </p:sp>
      </p:grpSp>
      <p:grpSp>
        <p:nvGrpSpPr>
          <p:cNvPr id="7" name="组合 6"/>
          <p:cNvGrpSpPr/>
          <p:nvPr/>
        </p:nvGrpSpPr>
        <p:grpSpPr>
          <a:xfrm>
            <a:off x="2823370" y="2982999"/>
            <a:ext cx="652760" cy="652760"/>
            <a:chOff x="3237545" y="4561747"/>
            <a:chExt cx="1146960" cy="1146960"/>
          </a:xfrm>
        </p:grpSpPr>
        <p:sp>
          <p:nvSpPr>
            <p:cNvPr id="8" name="圆角矩形 7"/>
            <p:cNvSpPr/>
            <p:nvPr/>
          </p:nvSpPr>
          <p:spPr>
            <a:xfrm>
              <a:off x="3237545" y="4561747"/>
              <a:ext cx="1146960" cy="1146960"/>
            </a:xfrm>
            <a:prstGeom prst="roundRect">
              <a:avLst>
                <a:gd name="adj" fmla="val 50000"/>
              </a:avLst>
            </a:prstGeom>
            <a:solidFill>
              <a:schemeClr val="bg1">
                <a:lumMod val="75000"/>
              </a:schemeClr>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sp>
          <p:nvSpPr>
            <p:cNvPr id="9" name="圆角矩形 8"/>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grpSp>
        <p:nvGrpSpPr>
          <p:cNvPr id="10" name="组合 9"/>
          <p:cNvGrpSpPr/>
          <p:nvPr/>
        </p:nvGrpSpPr>
        <p:grpSpPr>
          <a:xfrm>
            <a:off x="5690894" y="2982999"/>
            <a:ext cx="652760" cy="652760"/>
            <a:chOff x="3237545" y="4561747"/>
            <a:chExt cx="1146960" cy="1146960"/>
          </a:xfrm>
        </p:grpSpPr>
        <p:sp>
          <p:nvSpPr>
            <p:cNvPr id="11" name="圆角矩形 10"/>
            <p:cNvSpPr/>
            <p:nvPr/>
          </p:nvSpPr>
          <p:spPr>
            <a:xfrm>
              <a:off x="3237545" y="4561747"/>
              <a:ext cx="1146960" cy="1146960"/>
            </a:xfrm>
            <a:prstGeom prst="roundRect">
              <a:avLst>
                <a:gd name="adj" fmla="val 50000"/>
              </a:avLst>
            </a:prstGeom>
            <a:solidFill>
              <a:schemeClr val="bg1">
                <a:lumMod val="75000"/>
              </a:schemeClr>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sp>
          <p:nvSpPr>
            <p:cNvPr id="12" name="圆角矩形 11"/>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grpSp>
        <p:nvGrpSpPr>
          <p:cNvPr id="13" name="组合 12"/>
          <p:cNvGrpSpPr/>
          <p:nvPr/>
        </p:nvGrpSpPr>
        <p:grpSpPr>
          <a:xfrm>
            <a:off x="4245620" y="1562614"/>
            <a:ext cx="652760" cy="652760"/>
            <a:chOff x="3237545" y="4561747"/>
            <a:chExt cx="1146960" cy="1146960"/>
          </a:xfrm>
        </p:grpSpPr>
        <p:sp>
          <p:nvSpPr>
            <p:cNvPr id="14" name="圆角矩形 13"/>
            <p:cNvSpPr/>
            <p:nvPr/>
          </p:nvSpPr>
          <p:spPr>
            <a:xfrm>
              <a:off x="3237545" y="4561747"/>
              <a:ext cx="1146960" cy="1146960"/>
            </a:xfrm>
            <a:prstGeom prst="roundRect">
              <a:avLst>
                <a:gd name="adj" fmla="val 50000"/>
              </a:avLst>
            </a:prstGeom>
            <a:solidFill>
              <a:schemeClr val="bg1">
                <a:lumMod val="75000"/>
              </a:schemeClr>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sp>
          <p:nvSpPr>
            <p:cNvPr id="15" name="圆角矩形 14"/>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sp>
        <p:nvSpPr>
          <p:cNvPr id="16" name="饼形 18"/>
          <p:cNvSpPr/>
          <p:nvPr/>
        </p:nvSpPr>
        <p:spPr>
          <a:xfrm>
            <a:off x="3152595" y="1898966"/>
            <a:ext cx="1053098" cy="1051138"/>
          </a:xfrm>
          <a:custGeom>
            <a:avLst/>
            <a:gdLst>
              <a:gd name="connsiteX0" fmla="*/ 57234 w 3556000"/>
              <a:gd name="connsiteY0" fmla="*/ 1330509 h 3556000"/>
              <a:gd name="connsiteX1" fmla="*/ 1333717 w 3556000"/>
              <a:gd name="connsiteY1" fmla="*/ 56403 h 3556000"/>
              <a:gd name="connsiteX2" fmla="*/ 1778000 w 3556000"/>
              <a:gd name="connsiteY2" fmla="*/ 1778000 h 3556000"/>
              <a:gd name="connsiteX3" fmla="*/ 57234 w 3556000"/>
              <a:gd name="connsiteY3" fmla="*/ 1330509 h 3556000"/>
              <a:gd name="connsiteX0-1" fmla="*/ 1720766 w 1812206"/>
              <a:gd name="connsiteY0-2" fmla="*/ 1721597 h 1813037"/>
              <a:gd name="connsiteX1-3" fmla="*/ 0 w 1812206"/>
              <a:gd name="connsiteY1-4" fmla="*/ 1274106 h 1813037"/>
              <a:gd name="connsiteX2-5" fmla="*/ 1276483 w 1812206"/>
              <a:gd name="connsiteY2-6" fmla="*/ 0 h 1813037"/>
              <a:gd name="connsiteX3-7" fmla="*/ 1812206 w 1812206"/>
              <a:gd name="connsiteY3-8" fmla="*/ 1813037 h 1813037"/>
              <a:gd name="connsiteX0-9" fmla="*/ 1720766 w 1720766"/>
              <a:gd name="connsiteY0-10" fmla="*/ 1721597 h 1721597"/>
              <a:gd name="connsiteX1-11" fmla="*/ 0 w 1720766"/>
              <a:gd name="connsiteY1-12" fmla="*/ 1274106 h 1721597"/>
              <a:gd name="connsiteX2-13" fmla="*/ 1276483 w 1720766"/>
              <a:gd name="connsiteY2-14" fmla="*/ 0 h 1721597"/>
              <a:gd name="connsiteX0-15" fmla="*/ 0 w 1276483"/>
              <a:gd name="connsiteY0-16" fmla="*/ 1274106 h 1274106"/>
              <a:gd name="connsiteX1-17" fmla="*/ 1276483 w 1276483"/>
              <a:gd name="connsiteY1-18" fmla="*/ 0 h 1274106"/>
            </a:gdLst>
            <a:ahLst/>
            <a:cxnLst>
              <a:cxn ang="0">
                <a:pos x="connsiteX0-1" y="connsiteY0-2"/>
              </a:cxn>
              <a:cxn ang="0">
                <a:pos x="connsiteX1-3" y="connsiteY1-4"/>
              </a:cxn>
            </a:cxnLst>
            <a:rect l="l" t="t" r="r" b="b"/>
            <a:pathLst>
              <a:path w="1276483" h="1274106">
                <a:moveTo>
                  <a:pt x="0" y="1274106"/>
                </a:moveTo>
                <a:cubicBezTo>
                  <a:pt x="162534" y="649103"/>
                  <a:pt x="651178" y="161369"/>
                  <a:pt x="1276483" y="0"/>
                </a:cubicBezTo>
              </a:path>
            </a:pathLst>
          </a:custGeom>
          <a:noFill/>
          <a:ln w="12700">
            <a:solidFill>
              <a:srgbClr val="939590"/>
            </a:solidFill>
            <a:prstDash val="sysDot"/>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sp>
        <p:nvSpPr>
          <p:cNvPr id="17" name="饼形 18"/>
          <p:cNvSpPr/>
          <p:nvPr/>
        </p:nvSpPr>
        <p:spPr>
          <a:xfrm flipH="1">
            <a:off x="4934140" y="1898966"/>
            <a:ext cx="1053098" cy="1051138"/>
          </a:xfrm>
          <a:custGeom>
            <a:avLst/>
            <a:gdLst>
              <a:gd name="connsiteX0" fmla="*/ 57234 w 3556000"/>
              <a:gd name="connsiteY0" fmla="*/ 1330509 h 3556000"/>
              <a:gd name="connsiteX1" fmla="*/ 1333717 w 3556000"/>
              <a:gd name="connsiteY1" fmla="*/ 56403 h 3556000"/>
              <a:gd name="connsiteX2" fmla="*/ 1778000 w 3556000"/>
              <a:gd name="connsiteY2" fmla="*/ 1778000 h 3556000"/>
              <a:gd name="connsiteX3" fmla="*/ 57234 w 3556000"/>
              <a:gd name="connsiteY3" fmla="*/ 1330509 h 3556000"/>
              <a:gd name="connsiteX0-1" fmla="*/ 1720766 w 1812206"/>
              <a:gd name="connsiteY0-2" fmla="*/ 1721597 h 1813037"/>
              <a:gd name="connsiteX1-3" fmla="*/ 0 w 1812206"/>
              <a:gd name="connsiteY1-4" fmla="*/ 1274106 h 1813037"/>
              <a:gd name="connsiteX2-5" fmla="*/ 1276483 w 1812206"/>
              <a:gd name="connsiteY2-6" fmla="*/ 0 h 1813037"/>
              <a:gd name="connsiteX3-7" fmla="*/ 1812206 w 1812206"/>
              <a:gd name="connsiteY3-8" fmla="*/ 1813037 h 1813037"/>
              <a:gd name="connsiteX0-9" fmla="*/ 1720766 w 1720766"/>
              <a:gd name="connsiteY0-10" fmla="*/ 1721597 h 1721597"/>
              <a:gd name="connsiteX1-11" fmla="*/ 0 w 1720766"/>
              <a:gd name="connsiteY1-12" fmla="*/ 1274106 h 1721597"/>
              <a:gd name="connsiteX2-13" fmla="*/ 1276483 w 1720766"/>
              <a:gd name="connsiteY2-14" fmla="*/ 0 h 1721597"/>
              <a:gd name="connsiteX0-15" fmla="*/ 0 w 1276483"/>
              <a:gd name="connsiteY0-16" fmla="*/ 1274106 h 1274106"/>
              <a:gd name="connsiteX1-17" fmla="*/ 1276483 w 1276483"/>
              <a:gd name="connsiteY1-18" fmla="*/ 0 h 1274106"/>
            </a:gdLst>
            <a:ahLst/>
            <a:cxnLst>
              <a:cxn ang="0">
                <a:pos x="connsiteX0-1" y="connsiteY0-2"/>
              </a:cxn>
              <a:cxn ang="0">
                <a:pos x="connsiteX1-3" y="connsiteY1-4"/>
              </a:cxn>
            </a:cxnLst>
            <a:rect l="l" t="t" r="r" b="b"/>
            <a:pathLst>
              <a:path w="1276483" h="1274106">
                <a:moveTo>
                  <a:pt x="0" y="1274106"/>
                </a:moveTo>
                <a:cubicBezTo>
                  <a:pt x="162534" y="649103"/>
                  <a:pt x="651178" y="161369"/>
                  <a:pt x="1276483" y="0"/>
                </a:cubicBezTo>
              </a:path>
            </a:pathLst>
          </a:custGeom>
          <a:noFill/>
          <a:ln w="12700">
            <a:solidFill>
              <a:srgbClr val="939590"/>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grpSp>
        <p:nvGrpSpPr>
          <p:cNvPr id="18" name="组合 17"/>
          <p:cNvGrpSpPr/>
          <p:nvPr/>
        </p:nvGrpSpPr>
        <p:grpSpPr>
          <a:xfrm>
            <a:off x="3706554" y="1082248"/>
            <a:ext cx="1762338" cy="374155"/>
            <a:chOff x="5345143" y="2099491"/>
            <a:chExt cx="2349784" cy="498874"/>
          </a:xfrm>
        </p:grpSpPr>
        <p:sp>
          <p:nvSpPr>
            <p:cNvPr id="19" name="文本框 18"/>
            <p:cNvSpPr txBox="1"/>
            <p:nvPr/>
          </p:nvSpPr>
          <p:spPr bwMode="auto">
            <a:xfrm>
              <a:off x="5372352" y="2099491"/>
              <a:ext cx="2253439" cy="332827"/>
            </a:xfrm>
            <a:prstGeom prst="rect">
              <a:avLst/>
            </a:prstGeom>
            <a:noFill/>
          </p:spPr>
          <p:txBody>
            <a:bodyPr wrap="square">
              <a:spAutoFit/>
            </a:bodyPr>
            <a:lstStyle/>
            <a:p>
              <a:pPr>
                <a:lnSpc>
                  <a:spcPct val="125000"/>
                </a:lnSpc>
              </a:pPr>
              <a:endParaRPr lang="en-US" altLang="zh-CN" sz="900" dirty="0">
                <a:solidFill>
                  <a:srgbClr val="5E5E5E"/>
                </a:solidFill>
                <a:latin typeface="微软雅黑" panose="020B0503020204020204" charset="-122"/>
                <a:ea typeface="微软雅黑" panose="020B0503020204020204" charset="-122"/>
                <a:cs typeface="Lato Light" panose="020F0302020204030203" charset="0"/>
                <a:sym typeface="Lato Light" panose="020F0302020204030203" charset="0"/>
              </a:endParaRPr>
            </a:p>
          </p:txBody>
        </p:sp>
        <p:sp>
          <p:nvSpPr>
            <p:cNvPr id="20" name="文本框 19"/>
            <p:cNvSpPr txBox="1"/>
            <p:nvPr/>
          </p:nvSpPr>
          <p:spPr bwMode="auto">
            <a:xfrm>
              <a:off x="5345143" y="2229033"/>
              <a:ext cx="2349784" cy="369332"/>
            </a:xfrm>
            <a:prstGeom prst="rect">
              <a:avLst/>
            </a:prstGeom>
            <a:noFill/>
          </p:spPr>
          <p:txBody>
            <a:bodyPr wrap="square">
              <a:spAutoFit/>
            </a:bodyPr>
            <a:lstStyle/>
            <a:p>
              <a:pPr algn="ctr">
                <a:defRPr/>
              </a:pPr>
              <a:r>
                <a:rPr lang="en-US" altLang="zh-CN" sz="1200" spc="75" dirty="0">
                  <a:solidFill>
                    <a:srgbClr val="5E5E5E"/>
                  </a:solidFill>
                  <a:latin typeface="微软雅黑" panose="020B0503020204020204" charset="-122"/>
                  <a:ea typeface="微软雅黑" panose="020B0503020204020204" charset="-122"/>
                </a:rPr>
                <a:t>Total 299 samples</a:t>
              </a:r>
              <a:endParaRPr lang="zh-CN" altLang="en-US" sz="1200" spc="75" dirty="0">
                <a:solidFill>
                  <a:srgbClr val="5E5E5E"/>
                </a:solidFill>
                <a:latin typeface="微软雅黑" panose="020B0503020204020204" charset="-122"/>
                <a:ea typeface="微软雅黑" panose="020B0503020204020204" charset="-122"/>
              </a:endParaRPr>
            </a:p>
          </p:txBody>
        </p:sp>
      </p:grpSp>
      <p:grpSp>
        <p:nvGrpSpPr>
          <p:cNvPr id="21" name="组合 20"/>
          <p:cNvGrpSpPr/>
          <p:nvPr/>
        </p:nvGrpSpPr>
        <p:grpSpPr>
          <a:xfrm>
            <a:off x="6394902" y="3011362"/>
            <a:ext cx="1762338" cy="416303"/>
            <a:chOff x="2744012" y="4525702"/>
            <a:chExt cx="2349784" cy="555071"/>
          </a:xfrm>
        </p:grpSpPr>
        <p:sp>
          <p:nvSpPr>
            <p:cNvPr id="22" name="文本框 21"/>
            <p:cNvSpPr txBox="1"/>
            <p:nvPr/>
          </p:nvSpPr>
          <p:spPr bwMode="auto">
            <a:xfrm>
              <a:off x="2744012" y="4747946"/>
              <a:ext cx="2253439" cy="332827"/>
            </a:xfrm>
            <a:prstGeom prst="rect">
              <a:avLst/>
            </a:prstGeom>
            <a:noFill/>
          </p:spPr>
          <p:txBody>
            <a:bodyPr wrap="square">
              <a:spAutoFit/>
            </a:bodyPr>
            <a:lstStyle/>
            <a:p>
              <a:pPr>
                <a:lnSpc>
                  <a:spcPct val="125000"/>
                </a:lnSpc>
              </a:pPr>
              <a:endParaRPr lang="en-US" altLang="zh-CN" sz="900" dirty="0">
                <a:solidFill>
                  <a:srgbClr val="5E5E5E"/>
                </a:solidFill>
                <a:latin typeface="微软雅黑" panose="020B0503020204020204" charset="-122"/>
                <a:ea typeface="微软雅黑" panose="020B0503020204020204" charset="-122"/>
                <a:cs typeface="Lato Light" panose="020F0302020204030203" charset="0"/>
                <a:sym typeface="Lato Light" panose="020F0302020204030203" charset="0"/>
              </a:endParaRPr>
            </a:p>
          </p:txBody>
        </p:sp>
        <p:sp>
          <p:nvSpPr>
            <p:cNvPr id="23" name="文本框 22"/>
            <p:cNvSpPr txBox="1"/>
            <p:nvPr/>
          </p:nvSpPr>
          <p:spPr bwMode="auto">
            <a:xfrm>
              <a:off x="2744012" y="4525702"/>
              <a:ext cx="2349784" cy="369332"/>
            </a:xfrm>
            <a:prstGeom prst="rect">
              <a:avLst/>
            </a:prstGeom>
            <a:noFill/>
          </p:spPr>
          <p:txBody>
            <a:bodyPr wrap="square">
              <a:spAutoFit/>
            </a:bodyPr>
            <a:lstStyle/>
            <a:p>
              <a:pPr>
                <a:defRPr/>
              </a:pPr>
              <a:r>
                <a:rPr lang="en-US" altLang="zh-CN" sz="1200" spc="75" dirty="0">
                  <a:solidFill>
                    <a:srgbClr val="5E5E5E"/>
                  </a:solidFill>
                  <a:latin typeface="微软雅黑" panose="020B0503020204020204" charset="-122"/>
                  <a:ea typeface="微软雅黑" panose="020B0503020204020204" charset="-122"/>
                </a:rPr>
                <a:t>60 testing data</a:t>
              </a:r>
              <a:endParaRPr lang="zh-CN" altLang="en-US" sz="1200" spc="75" dirty="0">
                <a:solidFill>
                  <a:srgbClr val="5E5E5E"/>
                </a:solidFill>
                <a:latin typeface="微软雅黑" panose="020B0503020204020204" charset="-122"/>
                <a:ea typeface="微软雅黑" panose="020B0503020204020204" charset="-122"/>
              </a:endParaRPr>
            </a:p>
          </p:txBody>
        </p:sp>
      </p:grpSp>
      <p:grpSp>
        <p:nvGrpSpPr>
          <p:cNvPr id="24" name="组合 23"/>
          <p:cNvGrpSpPr/>
          <p:nvPr/>
        </p:nvGrpSpPr>
        <p:grpSpPr>
          <a:xfrm>
            <a:off x="990190" y="3011362"/>
            <a:ext cx="1762340" cy="416303"/>
            <a:chOff x="1320253" y="4614246"/>
            <a:chExt cx="2349786" cy="555071"/>
          </a:xfrm>
        </p:grpSpPr>
        <p:sp>
          <p:nvSpPr>
            <p:cNvPr id="25" name="文本框 24"/>
            <p:cNvSpPr txBox="1"/>
            <p:nvPr/>
          </p:nvSpPr>
          <p:spPr bwMode="auto">
            <a:xfrm>
              <a:off x="1416600" y="4836490"/>
              <a:ext cx="2253439" cy="332827"/>
            </a:xfrm>
            <a:prstGeom prst="rect">
              <a:avLst/>
            </a:prstGeom>
            <a:noFill/>
          </p:spPr>
          <p:txBody>
            <a:bodyPr wrap="square">
              <a:spAutoFit/>
            </a:bodyPr>
            <a:lstStyle/>
            <a:p>
              <a:pPr>
                <a:lnSpc>
                  <a:spcPct val="125000"/>
                </a:lnSpc>
              </a:pPr>
              <a:endParaRPr lang="en-US" altLang="zh-CN" sz="900" dirty="0">
                <a:solidFill>
                  <a:srgbClr val="5E5E5E"/>
                </a:solidFill>
                <a:latin typeface="微软雅黑" panose="020B0503020204020204" charset="-122"/>
                <a:ea typeface="微软雅黑" panose="020B0503020204020204" charset="-122"/>
                <a:cs typeface="Lato Light" panose="020F0302020204030203" charset="0"/>
                <a:sym typeface="Lato Light" panose="020F0302020204030203" charset="0"/>
              </a:endParaRPr>
            </a:p>
          </p:txBody>
        </p:sp>
        <p:sp>
          <p:nvSpPr>
            <p:cNvPr id="26" name="文本框 25"/>
            <p:cNvSpPr txBox="1"/>
            <p:nvPr/>
          </p:nvSpPr>
          <p:spPr bwMode="auto">
            <a:xfrm>
              <a:off x="1320253" y="4614246"/>
              <a:ext cx="2349783" cy="369332"/>
            </a:xfrm>
            <a:prstGeom prst="rect">
              <a:avLst/>
            </a:prstGeom>
            <a:noFill/>
          </p:spPr>
          <p:txBody>
            <a:bodyPr wrap="square">
              <a:spAutoFit/>
            </a:bodyPr>
            <a:lstStyle/>
            <a:p>
              <a:pPr algn="r">
                <a:defRPr/>
              </a:pPr>
              <a:r>
                <a:rPr lang="en-US" altLang="zh-CN" sz="1200" spc="75" dirty="0">
                  <a:solidFill>
                    <a:srgbClr val="5E5E5E"/>
                  </a:solidFill>
                  <a:latin typeface="微软雅黑" panose="020B0503020204020204" charset="-122"/>
                  <a:ea typeface="微软雅黑" panose="020B0503020204020204" charset="-122"/>
                </a:rPr>
                <a:t>239 training data</a:t>
              </a:r>
              <a:endParaRPr lang="zh-CN" altLang="en-US" sz="1200" spc="75" dirty="0">
                <a:solidFill>
                  <a:srgbClr val="5E5E5E"/>
                </a:solidFill>
                <a:latin typeface="微软雅黑" panose="020B0503020204020204" charset="-122"/>
                <a:ea typeface="微软雅黑" panose="020B0503020204020204" charset="-122"/>
              </a:endParaRPr>
            </a:p>
          </p:txBody>
        </p:sp>
      </p:grpSp>
      <p:sp>
        <p:nvSpPr>
          <p:cNvPr id="27" name="圆角矩形 26"/>
          <p:cNvSpPr/>
          <p:nvPr/>
        </p:nvSpPr>
        <p:spPr>
          <a:xfrm>
            <a:off x="4495998" y="2742136"/>
            <a:ext cx="152006" cy="264965"/>
          </a:xfrm>
          <a:prstGeom prst="roundRect">
            <a:avLst>
              <a:gd name="adj" fmla="val 50000"/>
            </a:avLst>
          </a:prstGeom>
          <a:solidFill>
            <a:srgbClr val="002B8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微软雅黑" panose="020B0503020204020204" charset="-122"/>
            </a:endParaRPr>
          </a:p>
        </p:txBody>
      </p:sp>
      <p:sp>
        <p:nvSpPr>
          <p:cNvPr id="28" name="Freeform 40"/>
          <p:cNvSpPr/>
          <p:nvPr/>
        </p:nvSpPr>
        <p:spPr bwMode="auto">
          <a:xfrm>
            <a:off x="4448694" y="1781742"/>
            <a:ext cx="246613" cy="223286"/>
          </a:xfrm>
          <a:custGeom>
            <a:avLst/>
            <a:gdLst>
              <a:gd name="T0" fmla="*/ 161 w 188"/>
              <a:gd name="T1" fmla="*/ 58 h 170"/>
              <a:gd name="T2" fmla="*/ 147 w 188"/>
              <a:gd name="T3" fmla="*/ 51 h 170"/>
              <a:gd name="T4" fmla="*/ 142 w 188"/>
              <a:gd name="T5" fmla="*/ 54 h 170"/>
              <a:gd name="T6" fmla="*/ 149 w 188"/>
              <a:gd name="T7" fmla="*/ 85 h 170"/>
              <a:gd name="T8" fmla="*/ 85 w 188"/>
              <a:gd name="T9" fmla="*/ 149 h 170"/>
              <a:gd name="T10" fmla="*/ 21 w 188"/>
              <a:gd name="T11" fmla="*/ 85 h 170"/>
              <a:gd name="T12" fmla="*/ 85 w 188"/>
              <a:gd name="T13" fmla="*/ 21 h 170"/>
              <a:gd name="T14" fmla="*/ 135 w 188"/>
              <a:gd name="T15" fmla="*/ 45 h 170"/>
              <a:gd name="T16" fmla="*/ 125 w 188"/>
              <a:gd name="T17" fmla="*/ 51 h 170"/>
              <a:gd name="T18" fmla="*/ 85 w 188"/>
              <a:gd name="T19" fmla="*/ 33 h 170"/>
              <a:gd name="T20" fmla="*/ 33 w 188"/>
              <a:gd name="T21" fmla="*/ 85 h 170"/>
              <a:gd name="T22" fmla="*/ 85 w 188"/>
              <a:gd name="T23" fmla="*/ 137 h 170"/>
              <a:gd name="T24" fmla="*/ 138 w 188"/>
              <a:gd name="T25" fmla="*/ 85 h 170"/>
              <a:gd name="T26" fmla="*/ 132 w 188"/>
              <a:gd name="T27" fmla="*/ 61 h 170"/>
              <a:gd name="T28" fmla="*/ 115 w 188"/>
              <a:gd name="T29" fmla="*/ 72 h 170"/>
              <a:gd name="T30" fmla="*/ 118 w 188"/>
              <a:gd name="T31" fmla="*/ 85 h 170"/>
              <a:gd name="T32" fmla="*/ 85 w 188"/>
              <a:gd name="T33" fmla="*/ 118 h 170"/>
              <a:gd name="T34" fmla="*/ 53 w 188"/>
              <a:gd name="T35" fmla="*/ 85 h 170"/>
              <a:gd name="T36" fmla="*/ 85 w 188"/>
              <a:gd name="T37" fmla="*/ 52 h 170"/>
              <a:gd name="T38" fmla="*/ 109 w 188"/>
              <a:gd name="T39" fmla="*/ 62 h 170"/>
              <a:gd name="T40" fmla="*/ 97 w 188"/>
              <a:gd name="T41" fmla="*/ 70 h 170"/>
              <a:gd name="T42" fmla="*/ 85 w 188"/>
              <a:gd name="T43" fmla="*/ 65 h 170"/>
              <a:gd name="T44" fmla="*/ 65 w 188"/>
              <a:gd name="T45" fmla="*/ 85 h 170"/>
              <a:gd name="T46" fmla="*/ 85 w 188"/>
              <a:gd name="T47" fmla="*/ 105 h 170"/>
              <a:gd name="T48" fmla="*/ 105 w 188"/>
              <a:gd name="T49" fmla="*/ 85 h 170"/>
              <a:gd name="T50" fmla="*/ 104 w 188"/>
              <a:gd name="T51" fmla="*/ 79 h 170"/>
              <a:gd name="T52" fmla="*/ 88 w 188"/>
              <a:gd name="T53" fmla="*/ 89 h 170"/>
              <a:gd name="T54" fmla="*/ 86 w 188"/>
              <a:gd name="T55" fmla="*/ 86 h 170"/>
              <a:gd name="T56" fmla="*/ 148 w 188"/>
              <a:gd name="T57" fmla="*/ 45 h 170"/>
              <a:gd name="T58" fmla="*/ 163 w 188"/>
              <a:gd name="T59" fmla="*/ 52 h 170"/>
              <a:gd name="T60" fmla="*/ 188 w 188"/>
              <a:gd name="T61" fmla="*/ 36 h 170"/>
              <a:gd name="T62" fmla="*/ 173 w 188"/>
              <a:gd name="T63" fmla="*/ 29 h 170"/>
              <a:gd name="T64" fmla="*/ 177 w 188"/>
              <a:gd name="T65" fmla="*/ 26 h 170"/>
              <a:gd name="T66" fmla="*/ 173 w 188"/>
              <a:gd name="T67" fmla="*/ 20 h 170"/>
              <a:gd name="T68" fmla="*/ 169 w 188"/>
              <a:gd name="T69" fmla="*/ 23 h 170"/>
              <a:gd name="T70" fmla="*/ 169 w 188"/>
              <a:gd name="T71" fmla="*/ 6 h 170"/>
              <a:gd name="T72" fmla="*/ 144 w 188"/>
              <a:gd name="T73" fmla="*/ 22 h 170"/>
              <a:gd name="T74" fmla="*/ 144 w 188"/>
              <a:gd name="T75" fmla="*/ 39 h 170"/>
              <a:gd name="T76" fmla="*/ 139 w 188"/>
              <a:gd name="T77" fmla="*/ 42 h 170"/>
              <a:gd name="T78" fmla="*/ 139 w 188"/>
              <a:gd name="T79" fmla="*/ 24 h 170"/>
              <a:gd name="T80" fmla="*/ 141 w 188"/>
              <a:gd name="T81" fmla="*/ 22 h 170"/>
              <a:gd name="T82" fmla="*/ 85 w 188"/>
              <a:gd name="T83" fmla="*/ 0 h 170"/>
              <a:gd name="T84" fmla="*/ 0 w 188"/>
              <a:gd name="T85" fmla="*/ 85 h 170"/>
              <a:gd name="T86" fmla="*/ 85 w 188"/>
              <a:gd name="T87" fmla="*/ 170 h 170"/>
              <a:gd name="T88" fmla="*/ 170 w 188"/>
              <a:gd name="T89" fmla="*/ 85 h 170"/>
              <a:gd name="T90" fmla="*/ 165 w 188"/>
              <a:gd name="T91" fmla="*/ 55 h 170"/>
              <a:gd name="T92" fmla="*/ 161 w 188"/>
              <a:gd name="T93" fmla="*/ 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70">
                <a:moveTo>
                  <a:pt x="161" y="58"/>
                </a:moveTo>
                <a:cubicBezTo>
                  <a:pt x="147" y="51"/>
                  <a:pt x="147" y="51"/>
                  <a:pt x="147" y="51"/>
                </a:cubicBezTo>
                <a:cubicBezTo>
                  <a:pt x="142" y="54"/>
                  <a:pt x="142" y="54"/>
                  <a:pt x="142" y="54"/>
                </a:cubicBezTo>
                <a:cubicBezTo>
                  <a:pt x="147" y="64"/>
                  <a:pt x="149" y="74"/>
                  <a:pt x="149" y="85"/>
                </a:cubicBezTo>
                <a:cubicBezTo>
                  <a:pt x="149" y="120"/>
                  <a:pt x="121" y="149"/>
                  <a:pt x="85" y="149"/>
                </a:cubicBezTo>
                <a:cubicBezTo>
                  <a:pt x="50" y="149"/>
                  <a:pt x="21" y="120"/>
                  <a:pt x="21" y="85"/>
                </a:cubicBezTo>
                <a:cubicBezTo>
                  <a:pt x="21" y="50"/>
                  <a:pt x="50" y="21"/>
                  <a:pt x="85" y="21"/>
                </a:cubicBezTo>
                <a:cubicBezTo>
                  <a:pt x="105" y="21"/>
                  <a:pt x="123" y="30"/>
                  <a:pt x="135" y="45"/>
                </a:cubicBezTo>
                <a:cubicBezTo>
                  <a:pt x="125" y="51"/>
                  <a:pt x="125" y="51"/>
                  <a:pt x="125" y="51"/>
                </a:cubicBezTo>
                <a:cubicBezTo>
                  <a:pt x="116" y="40"/>
                  <a:pt x="101" y="33"/>
                  <a:pt x="85" y="33"/>
                </a:cubicBezTo>
                <a:cubicBezTo>
                  <a:pt x="56" y="33"/>
                  <a:pt x="33" y="56"/>
                  <a:pt x="33" y="85"/>
                </a:cubicBezTo>
                <a:cubicBezTo>
                  <a:pt x="33" y="114"/>
                  <a:pt x="56" y="137"/>
                  <a:pt x="85" y="137"/>
                </a:cubicBezTo>
                <a:cubicBezTo>
                  <a:pt x="114" y="137"/>
                  <a:pt x="138" y="114"/>
                  <a:pt x="138" y="85"/>
                </a:cubicBezTo>
                <a:cubicBezTo>
                  <a:pt x="138" y="76"/>
                  <a:pt x="135" y="68"/>
                  <a:pt x="132" y="61"/>
                </a:cubicBezTo>
                <a:cubicBezTo>
                  <a:pt x="115" y="72"/>
                  <a:pt x="115" y="72"/>
                  <a:pt x="115" y="72"/>
                </a:cubicBezTo>
                <a:cubicBezTo>
                  <a:pt x="117" y="76"/>
                  <a:pt x="118" y="80"/>
                  <a:pt x="118" y="85"/>
                </a:cubicBezTo>
                <a:cubicBezTo>
                  <a:pt x="118" y="103"/>
                  <a:pt x="103" y="118"/>
                  <a:pt x="85" y="118"/>
                </a:cubicBezTo>
                <a:cubicBezTo>
                  <a:pt x="67" y="118"/>
                  <a:pt x="53" y="103"/>
                  <a:pt x="53" y="85"/>
                </a:cubicBezTo>
                <a:cubicBezTo>
                  <a:pt x="53" y="67"/>
                  <a:pt x="67" y="52"/>
                  <a:pt x="85" y="52"/>
                </a:cubicBezTo>
                <a:cubicBezTo>
                  <a:pt x="94" y="52"/>
                  <a:pt x="103" y="56"/>
                  <a:pt x="109" y="62"/>
                </a:cubicBezTo>
                <a:cubicBezTo>
                  <a:pt x="97" y="70"/>
                  <a:pt x="97" y="70"/>
                  <a:pt x="97" y="70"/>
                </a:cubicBezTo>
                <a:cubicBezTo>
                  <a:pt x="94" y="67"/>
                  <a:pt x="90" y="65"/>
                  <a:pt x="85" y="65"/>
                </a:cubicBezTo>
                <a:cubicBezTo>
                  <a:pt x="74" y="65"/>
                  <a:pt x="65" y="74"/>
                  <a:pt x="65" y="85"/>
                </a:cubicBezTo>
                <a:cubicBezTo>
                  <a:pt x="65" y="96"/>
                  <a:pt x="74" y="105"/>
                  <a:pt x="85" y="105"/>
                </a:cubicBezTo>
                <a:cubicBezTo>
                  <a:pt x="96" y="105"/>
                  <a:pt x="105" y="96"/>
                  <a:pt x="105" y="85"/>
                </a:cubicBezTo>
                <a:cubicBezTo>
                  <a:pt x="105" y="83"/>
                  <a:pt x="105" y="81"/>
                  <a:pt x="104" y="79"/>
                </a:cubicBezTo>
                <a:cubicBezTo>
                  <a:pt x="88" y="89"/>
                  <a:pt x="88" y="89"/>
                  <a:pt x="88" y="89"/>
                </a:cubicBezTo>
                <a:cubicBezTo>
                  <a:pt x="86" y="86"/>
                  <a:pt x="86" y="86"/>
                  <a:pt x="86" y="86"/>
                </a:cubicBezTo>
                <a:cubicBezTo>
                  <a:pt x="148" y="45"/>
                  <a:pt x="148" y="45"/>
                  <a:pt x="148" y="45"/>
                </a:cubicBezTo>
                <a:cubicBezTo>
                  <a:pt x="163" y="52"/>
                  <a:pt x="163" y="52"/>
                  <a:pt x="163" y="52"/>
                </a:cubicBezTo>
                <a:cubicBezTo>
                  <a:pt x="188" y="36"/>
                  <a:pt x="188" y="36"/>
                  <a:pt x="188" y="36"/>
                </a:cubicBezTo>
                <a:cubicBezTo>
                  <a:pt x="173" y="29"/>
                  <a:pt x="173" y="29"/>
                  <a:pt x="173" y="29"/>
                </a:cubicBezTo>
                <a:cubicBezTo>
                  <a:pt x="177" y="26"/>
                  <a:pt x="177" y="26"/>
                  <a:pt x="177" y="26"/>
                </a:cubicBezTo>
                <a:cubicBezTo>
                  <a:pt x="173" y="20"/>
                  <a:pt x="173" y="20"/>
                  <a:pt x="173" y="20"/>
                </a:cubicBezTo>
                <a:cubicBezTo>
                  <a:pt x="169" y="23"/>
                  <a:pt x="169" y="23"/>
                  <a:pt x="169" y="23"/>
                </a:cubicBezTo>
                <a:cubicBezTo>
                  <a:pt x="169" y="6"/>
                  <a:pt x="169" y="6"/>
                  <a:pt x="169" y="6"/>
                </a:cubicBezTo>
                <a:cubicBezTo>
                  <a:pt x="144" y="22"/>
                  <a:pt x="144" y="22"/>
                  <a:pt x="144" y="22"/>
                </a:cubicBezTo>
                <a:cubicBezTo>
                  <a:pt x="144" y="39"/>
                  <a:pt x="144" y="39"/>
                  <a:pt x="144" y="39"/>
                </a:cubicBezTo>
                <a:cubicBezTo>
                  <a:pt x="139" y="42"/>
                  <a:pt x="139" y="42"/>
                  <a:pt x="139" y="42"/>
                </a:cubicBezTo>
                <a:cubicBezTo>
                  <a:pt x="139" y="24"/>
                  <a:pt x="139" y="24"/>
                  <a:pt x="139" y="24"/>
                </a:cubicBezTo>
                <a:cubicBezTo>
                  <a:pt x="141" y="22"/>
                  <a:pt x="141" y="22"/>
                  <a:pt x="141" y="22"/>
                </a:cubicBezTo>
                <a:cubicBezTo>
                  <a:pt x="126" y="8"/>
                  <a:pt x="107" y="0"/>
                  <a:pt x="85" y="0"/>
                </a:cubicBezTo>
                <a:cubicBezTo>
                  <a:pt x="38" y="0"/>
                  <a:pt x="0" y="38"/>
                  <a:pt x="0" y="85"/>
                </a:cubicBezTo>
                <a:cubicBezTo>
                  <a:pt x="0" y="132"/>
                  <a:pt x="38" y="170"/>
                  <a:pt x="85" y="170"/>
                </a:cubicBezTo>
                <a:cubicBezTo>
                  <a:pt x="132" y="170"/>
                  <a:pt x="170" y="132"/>
                  <a:pt x="170" y="85"/>
                </a:cubicBezTo>
                <a:cubicBezTo>
                  <a:pt x="170" y="75"/>
                  <a:pt x="168" y="65"/>
                  <a:pt x="165" y="55"/>
                </a:cubicBezTo>
                <a:lnTo>
                  <a:pt x="161" y="58"/>
                </a:lnTo>
                <a:close/>
              </a:path>
            </a:pathLst>
          </a:custGeom>
          <a:solidFill>
            <a:schemeClr val="tx1">
              <a:lumMod val="50000"/>
              <a:lumOff val="50000"/>
            </a:schemeClr>
          </a:solidFill>
          <a:ln>
            <a:noFill/>
          </a:ln>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grpSp>
        <p:nvGrpSpPr>
          <p:cNvPr id="29" name="组合 28"/>
          <p:cNvGrpSpPr/>
          <p:nvPr/>
        </p:nvGrpSpPr>
        <p:grpSpPr>
          <a:xfrm>
            <a:off x="3039496" y="3196269"/>
            <a:ext cx="220508" cy="218842"/>
            <a:chOff x="7078908" y="5461438"/>
            <a:chExt cx="430461" cy="427208"/>
          </a:xfrm>
          <a:solidFill>
            <a:schemeClr val="tx1">
              <a:lumMod val="50000"/>
              <a:lumOff val="50000"/>
            </a:schemeClr>
          </a:solidFill>
        </p:grpSpPr>
        <p:sp>
          <p:nvSpPr>
            <p:cNvPr id="30" name="Freeform 236"/>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1" name="Freeform 237"/>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grpSp>
      <p:grpSp>
        <p:nvGrpSpPr>
          <p:cNvPr id="32" name="组合 31"/>
          <p:cNvGrpSpPr/>
          <p:nvPr/>
        </p:nvGrpSpPr>
        <p:grpSpPr>
          <a:xfrm>
            <a:off x="5890635" y="3170372"/>
            <a:ext cx="253279" cy="241615"/>
            <a:chOff x="8145843" y="5425657"/>
            <a:chExt cx="494435" cy="471664"/>
          </a:xfrm>
          <a:solidFill>
            <a:schemeClr val="tx1">
              <a:lumMod val="50000"/>
              <a:lumOff val="50000"/>
            </a:schemeClr>
          </a:solidFill>
        </p:grpSpPr>
        <p:sp>
          <p:nvSpPr>
            <p:cNvPr id="33" name="Freeform 850"/>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4" name="Freeform 851"/>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5"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6" name="Freeform 853"/>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7" name="Freeform 854"/>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sp>
          <p:nvSpPr>
            <p:cNvPr id="38" name="Freeform 855"/>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FFFFFF"/>
                </a:solidFill>
                <a:latin typeface="微软雅黑" panose="020B0503020204020204" charset="-122"/>
                <a:ea typeface="微软雅黑" panose="020B0503020204020204" charset="-122"/>
              </a:endParaRPr>
            </a:p>
          </p:txBody>
        </p:sp>
      </p:grpSp>
    </p:spTree>
  </p:cSld>
  <p:clrMapOvr>
    <a:masterClrMapping/>
  </p:clrMapOvr>
  <p:transition spd="slow">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stretch>
            <a:fillRect/>
          </a:stretch>
        </p:blipFill>
        <p:spPr>
          <a:xfrm>
            <a:off x="0" y="0"/>
            <a:ext cx="4528967" cy="5143500"/>
          </a:xfrm>
          <a:prstGeom prst="rect">
            <a:avLst/>
          </a:prstGeom>
        </p:spPr>
      </p:pic>
      <p:sp>
        <p:nvSpPr>
          <p:cNvPr id="8" name="平行四边形 7"/>
          <p:cNvSpPr/>
          <p:nvPr/>
        </p:nvSpPr>
        <p:spPr>
          <a:xfrm>
            <a:off x="2699792" y="0"/>
            <a:ext cx="6473229" cy="5181600"/>
          </a:xfrm>
          <a:custGeom>
            <a:avLst/>
            <a:gdLst>
              <a:gd name="connsiteX0" fmla="*/ 0 w 6336704"/>
              <a:gd name="connsiteY0" fmla="*/ 5143500 h 5143500"/>
              <a:gd name="connsiteX1" fmla="*/ 1285875 w 6336704"/>
              <a:gd name="connsiteY1" fmla="*/ 0 h 5143500"/>
              <a:gd name="connsiteX2" fmla="*/ 6336704 w 6336704"/>
              <a:gd name="connsiteY2" fmla="*/ 0 h 5143500"/>
              <a:gd name="connsiteX3" fmla="*/ 5050829 w 6336704"/>
              <a:gd name="connsiteY3" fmla="*/ 5143500 h 5143500"/>
              <a:gd name="connsiteX4" fmla="*/ 0 w 6336704"/>
              <a:gd name="connsiteY4" fmla="*/ 5143500 h 5143500"/>
              <a:gd name="connsiteX0-1" fmla="*/ 0 w 6473229"/>
              <a:gd name="connsiteY0-2" fmla="*/ 5143500 h 5181600"/>
              <a:gd name="connsiteX1-3" fmla="*/ 1285875 w 6473229"/>
              <a:gd name="connsiteY1-4" fmla="*/ 0 h 5181600"/>
              <a:gd name="connsiteX2-5" fmla="*/ 6336704 w 6473229"/>
              <a:gd name="connsiteY2-6" fmla="*/ 0 h 5181600"/>
              <a:gd name="connsiteX3-7" fmla="*/ 6473229 w 6473229"/>
              <a:gd name="connsiteY3-8" fmla="*/ 5181600 h 5181600"/>
              <a:gd name="connsiteX4-9" fmla="*/ 0 w 6473229"/>
              <a:gd name="connsiteY4-10" fmla="*/ 5143500 h 5181600"/>
              <a:gd name="connsiteX0-11" fmla="*/ 0 w 6473229"/>
              <a:gd name="connsiteY0-12" fmla="*/ 5143500 h 5181600"/>
              <a:gd name="connsiteX1-13" fmla="*/ 1285875 w 6473229"/>
              <a:gd name="connsiteY1-14" fmla="*/ 0 h 5181600"/>
              <a:gd name="connsiteX2-15" fmla="*/ 6463704 w 6473229"/>
              <a:gd name="connsiteY2-16" fmla="*/ 0 h 5181600"/>
              <a:gd name="connsiteX3-17" fmla="*/ 6473229 w 6473229"/>
              <a:gd name="connsiteY3-18" fmla="*/ 5181600 h 5181600"/>
              <a:gd name="connsiteX4-19" fmla="*/ 0 w 6473229"/>
              <a:gd name="connsiteY4-20" fmla="*/ 5143500 h 5181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3229" h="5181600">
                <a:moveTo>
                  <a:pt x="0" y="5143500"/>
                </a:moveTo>
                <a:lnTo>
                  <a:pt x="1285875" y="0"/>
                </a:lnTo>
                <a:lnTo>
                  <a:pt x="6463704" y="0"/>
                </a:lnTo>
                <a:lnTo>
                  <a:pt x="6473229" y="5181600"/>
                </a:lnTo>
                <a:lnTo>
                  <a:pt x="0" y="5143500"/>
                </a:lnTo>
                <a:close/>
              </a:path>
            </a:pathLst>
          </a:custGeom>
          <a:gradFill>
            <a:gsLst>
              <a:gs pos="0">
                <a:schemeClr val="bg1"/>
              </a:gs>
              <a:gs pos="100000">
                <a:srgbClr val="0439CE">
                  <a:lumMod val="16000"/>
                  <a:lumOff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a:off x="3912922" y="3492168"/>
            <a:ext cx="5256584" cy="33243"/>
          </a:xfrm>
          <a:prstGeom prst="line">
            <a:avLst/>
          </a:prstGeom>
          <a:ln>
            <a:solidFill>
              <a:srgbClr val="002B82"/>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50237" y="461245"/>
            <a:ext cx="2677918" cy="2642576"/>
          </a:xfrm>
          <a:prstGeom prst="ellipse">
            <a:avLst/>
          </a:prstGeom>
          <a:solidFill>
            <a:schemeClr val="bg1"/>
          </a:solidFill>
          <a:ln w="28575">
            <a:solidFill>
              <a:srgbClr val="F2F2F2"/>
            </a:solidFill>
          </a:ln>
          <a:effectLst>
            <a:innerShdw blurRad="177800" dist="165100" dir="16200000">
              <a:srgbClr val="0439CE">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002B82"/>
                </a:solidFill>
                <a:latin typeface="微软雅黑" panose="020B0503020204020204" charset="-122"/>
              </a:rPr>
              <a:t>3</a:t>
            </a:r>
            <a:endParaRPr lang="zh-CN" altLang="en-US" sz="13800" b="1" dirty="0">
              <a:solidFill>
                <a:srgbClr val="002B82"/>
              </a:solidFill>
              <a:latin typeface="微软雅黑" panose="020B0503020204020204" charset="-122"/>
            </a:endParaRPr>
          </a:p>
        </p:txBody>
      </p:sp>
      <p:sp>
        <p:nvSpPr>
          <p:cNvPr id="2" name="矩形 1"/>
          <p:cNvSpPr/>
          <p:nvPr/>
        </p:nvSpPr>
        <p:spPr>
          <a:xfrm>
            <a:off x="4560994" y="2601039"/>
            <a:ext cx="3888431" cy="756955"/>
          </a:xfrm>
          <a:prstGeom prst="rect">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4667120" y="2770798"/>
            <a:ext cx="3790950" cy="398780"/>
          </a:xfrm>
          <a:prstGeom prst="rect">
            <a:avLst/>
          </a:prstGeom>
          <a:noFill/>
        </p:spPr>
        <p:txBody>
          <a:bodyPr wrap="none" rtlCol="0">
            <a:spAutoFit/>
          </a:bodyPr>
          <a:lstStyle/>
          <a:p>
            <a:r>
              <a:rPr lang="en-US" altLang="zh-CN" sz="2000" b="1" dirty="0">
                <a:solidFill>
                  <a:schemeClr val="bg1"/>
                </a:solidFill>
                <a:latin typeface="微软雅黑" panose="020B0503020204020204" charset="-122"/>
                <a:ea typeface="微软雅黑" panose="020B0503020204020204" charset="-122"/>
              </a:rPr>
              <a:t>Setting up Models &amp; Tuning</a:t>
            </a:r>
            <a:endParaRPr lang="zh-CN" altLang="en-US" sz="20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3" name="Group 9"/>
          <p:cNvGrpSpPr/>
          <p:nvPr/>
        </p:nvGrpSpPr>
        <p:grpSpPr bwMode="auto">
          <a:xfrm>
            <a:off x="1325896" y="1807757"/>
            <a:ext cx="1694501" cy="1834343"/>
            <a:chOff x="0" y="0"/>
            <a:chExt cx="4387852" cy="4811712"/>
          </a:xfrm>
        </p:grpSpPr>
        <p:sp>
          <p:nvSpPr>
            <p:cNvPr id="3104" name="Freeform 6"/>
            <p:cNvSpPr>
              <a:spLocks noChangeArrowheads="1"/>
            </p:cNvSpPr>
            <p:nvPr/>
          </p:nvSpPr>
          <p:spPr bwMode="auto">
            <a:xfrm>
              <a:off x="0" y="0"/>
              <a:ext cx="2339975" cy="4616450"/>
            </a:xfrm>
            <a:custGeom>
              <a:avLst/>
              <a:gdLst>
                <a:gd name="T0" fmla="*/ 2147483647 w 624"/>
                <a:gd name="T1" fmla="*/ 2147483647 h 1231"/>
                <a:gd name="T2" fmla="*/ 2147483647 w 624"/>
                <a:gd name="T3" fmla="*/ 2147483647 h 1231"/>
                <a:gd name="T4" fmla="*/ 2147483647 w 624"/>
                <a:gd name="T5" fmla="*/ 2147483647 h 1231"/>
                <a:gd name="T6" fmla="*/ 2147483647 w 624"/>
                <a:gd name="T7" fmla="*/ 2147483647 h 1231"/>
                <a:gd name="T8" fmla="*/ 2147483647 w 624"/>
                <a:gd name="T9" fmla="*/ 2147483647 h 1231"/>
                <a:gd name="T10" fmla="*/ 2147483647 w 624"/>
                <a:gd name="T11" fmla="*/ 2147483647 h 1231"/>
                <a:gd name="T12" fmla="*/ 2147483647 w 624"/>
                <a:gd name="T13" fmla="*/ 2147483647 h 1231"/>
                <a:gd name="T14" fmla="*/ 2147483647 w 624"/>
                <a:gd name="T15" fmla="*/ 2147483647 h 1231"/>
                <a:gd name="T16" fmla="*/ 2147483647 w 624"/>
                <a:gd name="T17" fmla="*/ 2147483647 h 1231"/>
                <a:gd name="T18" fmla="*/ 2147483647 w 624"/>
                <a:gd name="T19" fmla="*/ 0 h 1231"/>
                <a:gd name="T20" fmla="*/ 2147483647 w 624"/>
                <a:gd name="T21" fmla="*/ 2147483647 h 1231"/>
                <a:gd name="T22" fmla="*/ 0 w 624"/>
                <a:gd name="T23" fmla="*/ 2147483647 h 1231"/>
                <a:gd name="T24" fmla="*/ 2147483647 w 624"/>
                <a:gd name="T25" fmla="*/ 2147483647 h 1231"/>
                <a:gd name="T26" fmla="*/ 2147483647 w 624"/>
                <a:gd name="T27" fmla="*/ 2147483647 h 1231"/>
                <a:gd name="T28" fmla="*/ 2147483647 w 624"/>
                <a:gd name="T29" fmla="*/ 2147483647 h 12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4"/>
                <a:gd name="T46" fmla="*/ 0 h 1231"/>
                <a:gd name="T47" fmla="*/ 624 w 624"/>
                <a:gd name="T48" fmla="*/ 1231 h 12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solidFill>
              <a:srgbClr val="002B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560" tIns="37292" rIns="71560" bIns="37292"/>
            <a:lstStyle/>
            <a:p>
              <a:pPr>
                <a:lnSpc>
                  <a:spcPct val="140000"/>
                </a:lnSpc>
              </a:pPr>
              <a:endParaRPr lang="zh-CN" altLang="en-US"/>
            </a:p>
          </p:txBody>
        </p:sp>
        <p:sp>
          <p:nvSpPr>
            <p:cNvPr id="3105" name="Freeform 7"/>
            <p:cNvSpPr>
              <a:spLocks noChangeArrowheads="1"/>
            </p:cNvSpPr>
            <p:nvPr/>
          </p:nvSpPr>
          <p:spPr bwMode="auto">
            <a:xfrm>
              <a:off x="2084389" y="225426"/>
              <a:ext cx="2303463" cy="4586286"/>
            </a:xfrm>
            <a:custGeom>
              <a:avLst/>
              <a:gdLst>
                <a:gd name="T0" fmla="*/ 2147483647 w 614"/>
                <a:gd name="T1" fmla="*/ 0 h 1223"/>
                <a:gd name="T2" fmla="*/ 0 w 614"/>
                <a:gd name="T3" fmla="*/ 2147483647 h 1223"/>
                <a:gd name="T4" fmla="*/ 2147483647 w 614"/>
                <a:gd name="T5" fmla="*/ 2147483647 h 1223"/>
                <a:gd name="T6" fmla="*/ 2147483647 w 614"/>
                <a:gd name="T7" fmla="*/ 2147483647 h 1223"/>
                <a:gd name="T8" fmla="*/ 2147483647 w 614"/>
                <a:gd name="T9" fmla="*/ 2147483647 h 1223"/>
                <a:gd name="T10" fmla="*/ 2147483647 w 614"/>
                <a:gd name="T11" fmla="*/ 2147483647 h 1223"/>
                <a:gd name="T12" fmla="*/ 2147483647 w 614"/>
                <a:gd name="T13" fmla="*/ 2147483647 h 1223"/>
                <a:gd name="T14" fmla="*/ 2147483647 w 614"/>
                <a:gd name="T15" fmla="*/ 2147483647 h 1223"/>
                <a:gd name="T16" fmla="*/ 2147483647 w 614"/>
                <a:gd name="T17" fmla="*/ 2147483647 h 1223"/>
                <a:gd name="T18" fmla="*/ 2147483647 w 614"/>
                <a:gd name="T19" fmla="*/ 2147483647 h 1223"/>
                <a:gd name="T20" fmla="*/ 2147483647 w 614"/>
                <a:gd name="T21" fmla="*/ 2147483647 h 1223"/>
                <a:gd name="T22" fmla="*/ 2147483647 w 614"/>
                <a:gd name="T23" fmla="*/ 2147483647 h 1223"/>
                <a:gd name="T24" fmla="*/ 2147483647 w 614"/>
                <a:gd name="T25" fmla="*/ 2147483647 h 1223"/>
                <a:gd name="T26" fmla="*/ 2147483647 w 614"/>
                <a:gd name="T27" fmla="*/ 2147483647 h 1223"/>
                <a:gd name="T28" fmla="*/ 2147483647 w 614"/>
                <a:gd name="T29" fmla="*/ 0 h 12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1223"/>
                <a:gd name="T47" fmla="*/ 614 w 614"/>
                <a:gd name="T48" fmla="*/ 1223 h 12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solidFill>
              <a:srgbClr val="002B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560" tIns="37292" rIns="71560" bIns="37292"/>
            <a:lstStyle/>
            <a:p>
              <a:pPr>
                <a:lnSpc>
                  <a:spcPct val="140000"/>
                </a:lnSpc>
              </a:pPr>
              <a:endParaRPr lang="zh-CN" altLang="en-US"/>
            </a:p>
          </p:txBody>
        </p:sp>
      </p:grpSp>
      <p:sp>
        <p:nvSpPr>
          <p:cNvPr id="3100" name="矩形 81"/>
          <p:cNvSpPr>
            <a:spLocks noChangeArrowheads="1"/>
          </p:cNvSpPr>
          <p:nvPr/>
        </p:nvSpPr>
        <p:spPr bwMode="auto">
          <a:xfrm>
            <a:off x="1250462" y="2449438"/>
            <a:ext cx="1760765" cy="476541"/>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r>
              <a:rPr lang="en-US" altLang="zh-CN" sz="2000" b="1" dirty="0">
                <a:solidFill>
                  <a:srgbClr val="002B82"/>
                </a:solidFill>
                <a:latin typeface="微软雅黑" panose="020B0503020204020204" charset="-122"/>
                <a:ea typeface="微软雅黑" panose="020B0503020204020204" charset="-122"/>
                <a:sym typeface="微软雅黑" panose="020B0503020204020204" charset="-122"/>
              </a:rPr>
              <a:t>     Agenda</a:t>
            </a:r>
            <a:endParaRPr lang="zh-CN" altLang="en-US" sz="2000" b="1" dirty="0">
              <a:solidFill>
                <a:srgbClr val="002B82"/>
              </a:solidFill>
              <a:latin typeface="微软雅黑" panose="020B0503020204020204" charset="-122"/>
              <a:ea typeface="微软雅黑" panose="020B0503020204020204" charset="-122"/>
              <a:sym typeface="微软雅黑" panose="020B0503020204020204" charset="-122"/>
            </a:endParaRPr>
          </a:p>
        </p:txBody>
      </p:sp>
      <p:pic>
        <p:nvPicPr>
          <p:cNvPr id="5151" name="Picture 7"/>
          <p:cNvPicPr>
            <a:picLocks noChangeAspect="1" noChangeArrowheads="1"/>
          </p:cNvPicPr>
          <p:nvPr/>
        </p:nvPicPr>
        <p:blipFill>
          <a:blip r:embed="rId3" cstate="print"/>
          <a:srcRect/>
          <a:stretch>
            <a:fillRect/>
          </a:stretch>
        </p:blipFill>
        <p:spPr bwMode="auto">
          <a:xfrm rot="611578">
            <a:off x="-2428868" y="1815297"/>
            <a:ext cx="4167588" cy="3389000"/>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缺角矩形 58"/>
          <p:cNvSpPr/>
          <p:nvPr/>
        </p:nvSpPr>
        <p:spPr>
          <a:xfrm>
            <a:off x="3452760" y="1095586"/>
            <a:ext cx="489852" cy="489852"/>
          </a:xfrm>
          <a:prstGeom prst="plaqu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B82"/>
                </a:solidFill>
                <a:latin typeface="Arial" panose="020B0604020202020204" pitchFamily="34" charset="0"/>
                <a:cs typeface="Arial" panose="020B0604020202020204" pitchFamily="34" charset="0"/>
              </a:rPr>
              <a:t>1</a:t>
            </a:r>
            <a:endParaRPr lang="zh-CN" altLang="en-US" sz="2400" dirty="0">
              <a:solidFill>
                <a:srgbClr val="002B82"/>
              </a:solidFill>
              <a:latin typeface="Arial" panose="020B0604020202020204" pitchFamily="34" charset="0"/>
              <a:cs typeface="Arial" panose="020B0604020202020204" pitchFamily="34" charset="0"/>
            </a:endParaRPr>
          </a:p>
        </p:txBody>
      </p:sp>
      <p:sp>
        <p:nvSpPr>
          <p:cNvPr id="60" name="缺角矩形 59"/>
          <p:cNvSpPr/>
          <p:nvPr/>
        </p:nvSpPr>
        <p:spPr>
          <a:xfrm>
            <a:off x="3848247" y="1707490"/>
            <a:ext cx="489852" cy="489852"/>
          </a:xfrm>
          <a:prstGeom prst="plaque">
            <a:avLst/>
          </a:prstGeom>
          <a:gradFill flip="none" rotWithShape="1">
            <a:gsLst>
              <a:gs pos="20000">
                <a:srgbClr val="BFBFBF"/>
              </a:gs>
              <a:gs pos="80000">
                <a:srgbClr val="FFFFFF"/>
              </a:gs>
              <a:gs pos="100000">
                <a:srgbClr val="4F81BD">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B82"/>
                </a:solidFill>
                <a:latin typeface="Arial" panose="020B0604020202020204" pitchFamily="34" charset="0"/>
                <a:cs typeface="Arial" panose="020B0604020202020204" pitchFamily="34" charset="0"/>
              </a:rPr>
              <a:t>2</a:t>
            </a:r>
            <a:endParaRPr lang="zh-CN" altLang="en-US" sz="2400" dirty="0">
              <a:solidFill>
                <a:srgbClr val="002B82"/>
              </a:solidFill>
              <a:latin typeface="Arial" panose="020B0604020202020204" pitchFamily="34" charset="0"/>
              <a:cs typeface="Arial" panose="020B0604020202020204" pitchFamily="34" charset="0"/>
            </a:endParaRPr>
          </a:p>
        </p:txBody>
      </p:sp>
      <p:sp>
        <p:nvSpPr>
          <p:cNvPr id="61" name="缺角矩形 60"/>
          <p:cNvSpPr/>
          <p:nvPr/>
        </p:nvSpPr>
        <p:spPr>
          <a:xfrm>
            <a:off x="3941556" y="2510970"/>
            <a:ext cx="489852" cy="489852"/>
          </a:xfrm>
          <a:prstGeom prst="plaqu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B82"/>
                </a:solidFill>
                <a:latin typeface="Arial" panose="020B0604020202020204" pitchFamily="34" charset="0"/>
                <a:cs typeface="Arial" panose="020B0604020202020204" pitchFamily="34" charset="0"/>
              </a:rPr>
              <a:t>3</a:t>
            </a:r>
            <a:endParaRPr lang="zh-CN" altLang="en-US" sz="2400" dirty="0">
              <a:solidFill>
                <a:srgbClr val="002B82"/>
              </a:solidFill>
              <a:latin typeface="Arial" panose="020B0604020202020204" pitchFamily="34" charset="0"/>
              <a:cs typeface="Arial" panose="020B0604020202020204" pitchFamily="34" charset="0"/>
            </a:endParaRPr>
          </a:p>
        </p:txBody>
      </p:sp>
      <p:sp>
        <p:nvSpPr>
          <p:cNvPr id="62" name="缺角矩形 61"/>
          <p:cNvSpPr/>
          <p:nvPr/>
        </p:nvSpPr>
        <p:spPr>
          <a:xfrm>
            <a:off x="3808527" y="3275880"/>
            <a:ext cx="489852" cy="489852"/>
          </a:xfrm>
          <a:prstGeom prst="plaqu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B82"/>
                </a:solidFill>
                <a:latin typeface="Arial" panose="020B0604020202020204" pitchFamily="34" charset="0"/>
                <a:cs typeface="Arial" panose="020B0604020202020204" pitchFamily="34" charset="0"/>
              </a:rPr>
              <a:t>4</a:t>
            </a:r>
            <a:endParaRPr lang="zh-CN" altLang="en-US" sz="2400" dirty="0">
              <a:solidFill>
                <a:srgbClr val="002B82"/>
              </a:solidFill>
              <a:latin typeface="Arial" panose="020B0604020202020204" pitchFamily="34" charset="0"/>
              <a:cs typeface="Arial" panose="020B0604020202020204" pitchFamily="34" charset="0"/>
            </a:endParaRPr>
          </a:p>
        </p:txBody>
      </p:sp>
      <p:sp>
        <p:nvSpPr>
          <p:cNvPr id="63" name="TextBox 42"/>
          <p:cNvSpPr txBox="1"/>
          <p:nvPr/>
        </p:nvSpPr>
        <p:spPr>
          <a:xfrm>
            <a:off x="4031684" y="1101477"/>
            <a:ext cx="4379088" cy="400110"/>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Introduction</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64" name="TextBox 43"/>
          <p:cNvSpPr txBox="1"/>
          <p:nvPr/>
        </p:nvSpPr>
        <p:spPr>
          <a:xfrm>
            <a:off x="4402284" y="1807757"/>
            <a:ext cx="4634211" cy="400110"/>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Data Preparation</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65" name="TextBox 44"/>
          <p:cNvSpPr txBox="1"/>
          <p:nvPr/>
        </p:nvSpPr>
        <p:spPr>
          <a:xfrm>
            <a:off x="4450292" y="2576647"/>
            <a:ext cx="4379088" cy="398780"/>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Setting up Models &amp; Tuning</a:t>
            </a:r>
            <a:endParaRPr lang="zh-CN" altLang="en-US" sz="2000" b="1" dirty="0">
              <a:solidFill>
                <a:srgbClr val="002B82"/>
              </a:solidFill>
              <a:latin typeface="微软雅黑" panose="020B0503020204020204" charset="-122"/>
              <a:ea typeface="微软雅黑" panose="020B0503020204020204" charset="-122"/>
            </a:endParaRPr>
          </a:p>
        </p:txBody>
      </p:sp>
      <p:sp>
        <p:nvSpPr>
          <p:cNvPr id="66" name="TextBox 51"/>
          <p:cNvSpPr txBox="1"/>
          <p:nvPr/>
        </p:nvSpPr>
        <p:spPr>
          <a:xfrm>
            <a:off x="4471996" y="3309742"/>
            <a:ext cx="4379088" cy="400110"/>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Application</a:t>
            </a:r>
            <a:endParaRPr lang="zh-CN" altLang="en-US" sz="2000" b="1" dirty="0">
              <a:solidFill>
                <a:srgbClr val="002B82"/>
              </a:solidFill>
              <a:latin typeface="微软雅黑" panose="020B0503020204020204" charset="-122"/>
              <a:ea typeface="微软雅黑" panose="020B0503020204020204" charset="-122"/>
            </a:endParaRPr>
          </a:p>
        </p:txBody>
      </p:sp>
      <p:sp>
        <p:nvSpPr>
          <p:cNvPr id="67" name="缺角矩形 66"/>
          <p:cNvSpPr/>
          <p:nvPr/>
        </p:nvSpPr>
        <p:spPr>
          <a:xfrm>
            <a:off x="3347864" y="3856094"/>
            <a:ext cx="489852" cy="489852"/>
          </a:xfrm>
          <a:prstGeom prst="plaqu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B82"/>
                </a:solidFill>
                <a:latin typeface="Arial" panose="020B0604020202020204" pitchFamily="34" charset="0"/>
                <a:cs typeface="Arial" panose="020B0604020202020204" pitchFamily="34" charset="0"/>
              </a:rPr>
              <a:t>5</a:t>
            </a:r>
            <a:endParaRPr lang="zh-CN" altLang="en-US" sz="2400" dirty="0">
              <a:solidFill>
                <a:srgbClr val="002B82"/>
              </a:solidFill>
              <a:latin typeface="Arial" panose="020B0604020202020204" pitchFamily="34" charset="0"/>
              <a:cs typeface="Arial" panose="020B0604020202020204" pitchFamily="34" charset="0"/>
            </a:endParaRPr>
          </a:p>
        </p:txBody>
      </p:sp>
      <p:sp>
        <p:nvSpPr>
          <p:cNvPr id="68" name="TextBox 53"/>
          <p:cNvSpPr txBox="1"/>
          <p:nvPr/>
        </p:nvSpPr>
        <p:spPr>
          <a:xfrm>
            <a:off x="3916928" y="3959956"/>
            <a:ext cx="4379088" cy="400110"/>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rPr>
              <a:t>Conclusion</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825897" y="366504"/>
            <a:ext cx="5194375"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All the models we set up</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任意多边形 3"/>
          <p:cNvSpPr/>
          <p:nvPr/>
        </p:nvSpPr>
        <p:spPr>
          <a:xfrm>
            <a:off x="1071563" y="1685446"/>
            <a:ext cx="6800850" cy="2115029"/>
          </a:xfrm>
          <a:custGeom>
            <a:avLst/>
            <a:gdLst>
              <a:gd name="connsiteX0" fmla="*/ 0 w 6800850"/>
              <a:gd name="connsiteY0" fmla="*/ 2115029 h 2115029"/>
              <a:gd name="connsiteX1" fmla="*/ 971550 w 6800850"/>
              <a:gd name="connsiteY1" fmla="*/ 914879 h 2115029"/>
              <a:gd name="connsiteX2" fmla="*/ 1943100 w 6800850"/>
              <a:gd name="connsiteY2" fmla="*/ 1600679 h 2115029"/>
              <a:gd name="connsiteX3" fmla="*/ 2857500 w 6800850"/>
              <a:gd name="connsiteY3" fmla="*/ 479 h 2115029"/>
              <a:gd name="connsiteX4" fmla="*/ 3857625 w 6800850"/>
              <a:gd name="connsiteY4" fmla="*/ 1786417 h 2115029"/>
              <a:gd name="connsiteX5" fmla="*/ 4800600 w 6800850"/>
              <a:gd name="connsiteY5" fmla="*/ 829154 h 2115029"/>
              <a:gd name="connsiteX6" fmla="*/ 5786437 w 6800850"/>
              <a:gd name="connsiteY6" fmla="*/ 1157767 h 2115029"/>
              <a:gd name="connsiteX7" fmla="*/ 6800850 w 6800850"/>
              <a:gd name="connsiteY7" fmla="*/ 479 h 211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0850" h="2115029">
                <a:moveTo>
                  <a:pt x="0" y="2115029"/>
                </a:moveTo>
                <a:cubicBezTo>
                  <a:pt x="323850" y="1557816"/>
                  <a:pt x="647700" y="1000604"/>
                  <a:pt x="971550" y="914879"/>
                </a:cubicBezTo>
                <a:cubicBezTo>
                  <a:pt x="1295400" y="829154"/>
                  <a:pt x="1628775" y="1753079"/>
                  <a:pt x="1943100" y="1600679"/>
                </a:cubicBezTo>
                <a:cubicBezTo>
                  <a:pt x="2257425" y="1448279"/>
                  <a:pt x="2538413" y="-30477"/>
                  <a:pt x="2857500" y="479"/>
                </a:cubicBezTo>
                <a:cubicBezTo>
                  <a:pt x="3176587" y="31435"/>
                  <a:pt x="3533775" y="1648305"/>
                  <a:pt x="3857625" y="1786417"/>
                </a:cubicBezTo>
                <a:cubicBezTo>
                  <a:pt x="4181475" y="1924529"/>
                  <a:pt x="4479131" y="933929"/>
                  <a:pt x="4800600" y="829154"/>
                </a:cubicBezTo>
                <a:cubicBezTo>
                  <a:pt x="5122069" y="724379"/>
                  <a:pt x="5453062" y="1295879"/>
                  <a:pt x="5786437" y="1157767"/>
                </a:cubicBezTo>
                <a:cubicBezTo>
                  <a:pt x="6119812" y="1019655"/>
                  <a:pt x="6622256" y="205266"/>
                  <a:pt x="6800850" y="479"/>
                </a:cubicBezTo>
              </a:path>
            </a:pathLst>
          </a:cu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FF"/>
              </a:solidFill>
              <a:latin typeface="微软雅黑" panose="020B0503020204020204" charset="-122"/>
            </a:endParaRPr>
          </a:p>
        </p:txBody>
      </p:sp>
      <p:grpSp>
        <p:nvGrpSpPr>
          <p:cNvPr id="5" name="组合 4"/>
          <p:cNvGrpSpPr/>
          <p:nvPr/>
        </p:nvGrpSpPr>
        <p:grpSpPr>
          <a:xfrm>
            <a:off x="1757497" y="2304367"/>
            <a:ext cx="609409" cy="609409"/>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8" name="椭圆 7"/>
          <p:cNvSpPr/>
          <p:nvPr/>
        </p:nvSpPr>
        <p:spPr>
          <a:xfrm>
            <a:off x="784268" y="3454524"/>
            <a:ext cx="618574" cy="618574"/>
          </a:xfrm>
          <a:prstGeom prst="ellipse">
            <a:avLst/>
          </a:prstGeom>
          <a:solidFill>
            <a:schemeClr val="tx1">
              <a:lumMod val="50000"/>
              <a:lumOff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nvGrpSpPr>
          <p:cNvPr id="9" name="组合 8"/>
          <p:cNvGrpSpPr/>
          <p:nvPr/>
        </p:nvGrpSpPr>
        <p:grpSpPr>
          <a:xfrm>
            <a:off x="3694790" y="1398971"/>
            <a:ext cx="609409" cy="60940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11" name="椭圆 10"/>
            <p:cNvSpPr/>
            <p:nvPr/>
          </p:nvSpPr>
          <p:spPr>
            <a:xfrm>
              <a:off x="392112" y="760412"/>
              <a:ext cx="3825874" cy="3825874"/>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12" name="椭圆 11"/>
          <p:cNvSpPr/>
          <p:nvPr/>
        </p:nvSpPr>
        <p:spPr>
          <a:xfrm>
            <a:off x="2721561" y="2936446"/>
            <a:ext cx="618574" cy="618574"/>
          </a:xfrm>
          <a:prstGeom prst="ellipse">
            <a:avLst/>
          </a:prstGeom>
          <a:solidFill>
            <a:srgbClr val="002B8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13" name="椭圆 12"/>
          <p:cNvSpPr/>
          <p:nvPr/>
        </p:nvSpPr>
        <p:spPr>
          <a:xfrm>
            <a:off x="4658854" y="3139631"/>
            <a:ext cx="618574" cy="618574"/>
          </a:xfrm>
          <a:prstGeom prst="ellipse">
            <a:avLst/>
          </a:prstGeom>
          <a:solidFill>
            <a:schemeClr val="tx1">
              <a:lumMod val="50000"/>
              <a:lumOff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nvGrpSpPr>
          <p:cNvPr id="14" name="组合 13"/>
          <p:cNvGrpSpPr/>
          <p:nvPr/>
        </p:nvGrpSpPr>
        <p:grpSpPr>
          <a:xfrm>
            <a:off x="5632083" y="2235155"/>
            <a:ext cx="609409" cy="609409"/>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17" name="椭圆 16"/>
          <p:cNvSpPr/>
          <p:nvPr/>
        </p:nvSpPr>
        <p:spPr>
          <a:xfrm>
            <a:off x="6596147" y="2533358"/>
            <a:ext cx="618574" cy="618574"/>
          </a:xfrm>
          <a:prstGeom prst="ellipse">
            <a:avLst/>
          </a:prstGeom>
          <a:solidFill>
            <a:srgbClr val="002B8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nvGrpSpPr>
          <p:cNvPr id="18" name="组合 17"/>
          <p:cNvGrpSpPr/>
          <p:nvPr/>
        </p:nvGrpSpPr>
        <p:grpSpPr>
          <a:xfrm>
            <a:off x="7569379" y="1361651"/>
            <a:ext cx="609409" cy="609409"/>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20" name="椭圆 19"/>
            <p:cNvSpPr/>
            <p:nvPr/>
          </p:nvSpPr>
          <p:spPr>
            <a:xfrm>
              <a:off x="392112" y="760412"/>
              <a:ext cx="3825874" cy="3825874"/>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21" name="TextBox 53"/>
          <p:cNvSpPr txBox="1"/>
          <p:nvPr/>
        </p:nvSpPr>
        <p:spPr>
          <a:xfrm>
            <a:off x="539557" y="4251493"/>
            <a:ext cx="1591654"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Logistic Regression</a:t>
            </a:r>
            <a:endParaRPr lang="zh-CN" altLang="en-US" sz="1200" dirty="0">
              <a:solidFill>
                <a:srgbClr val="5E5E5E"/>
              </a:solidFill>
              <a:latin typeface="微软雅黑" panose="020B0503020204020204" charset="-122"/>
              <a:ea typeface="微软雅黑" panose="020B0503020204020204" charset="-122"/>
            </a:endParaRPr>
          </a:p>
        </p:txBody>
      </p:sp>
      <p:sp>
        <p:nvSpPr>
          <p:cNvPr id="22" name="TextBox 54"/>
          <p:cNvSpPr txBox="1"/>
          <p:nvPr/>
        </p:nvSpPr>
        <p:spPr>
          <a:xfrm>
            <a:off x="1825897" y="1821951"/>
            <a:ext cx="527709"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SVM</a:t>
            </a:r>
            <a:endParaRPr lang="zh-CN" altLang="en-US" sz="1200" dirty="0">
              <a:solidFill>
                <a:srgbClr val="5E5E5E"/>
              </a:solidFill>
              <a:latin typeface="微软雅黑" panose="020B0503020204020204" charset="-122"/>
              <a:ea typeface="微软雅黑" panose="020B0503020204020204" charset="-122"/>
            </a:endParaRPr>
          </a:p>
        </p:txBody>
      </p:sp>
      <p:sp>
        <p:nvSpPr>
          <p:cNvPr id="23" name="TextBox 55"/>
          <p:cNvSpPr txBox="1"/>
          <p:nvPr/>
        </p:nvSpPr>
        <p:spPr>
          <a:xfrm>
            <a:off x="2451399" y="3758205"/>
            <a:ext cx="1205202"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Decision Tree </a:t>
            </a:r>
            <a:endParaRPr lang="zh-CN" altLang="en-US" sz="1200" dirty="0">
              <a:solidFill>
                <a:srgbClr val="5E5E5E"/>
              </a:solidFill>
              <a:latin typeface="微软雅黑" panose="020B0503020204020204" charset="-122"/>
              <a:ea typeface="微软雅黑" panose="020B0503020204020204" charset="-122"/>
            </a:endParaRPr>
          </a:p>
        </p:txBody>
      </p:sp>
      <p:sp>
        <p:nvSpPr>
          <p:cNvPr id="24" name="TextBox 59"/>
          <p:cNvSpPr txBox="1"/>
          <p:nvPr/>
        </p:nvSpPr>
        <p:spPr>
          <a:xfrm>
            <a:off x="3340135" y="966725"/>
            <a:ext cx="1475084"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Ensemble models</a:t>
            </a:r>
            <a:endParaRPr lang="zh-CN" altLang="en-US" sz="1200" dirty="0">
              <a:solidFill>
                <a:srgbClr val="5E5E5E"/>
              </a:solidFill>
              <a:latin typeface="微软雅黑" panose="020B0503020204020204" charset="-122"/>
              <a:ea typeface="微软雅黑" panose="020B0503020204020204" charset="-122"/>
            </a:endParaRPr>
          </a:p>
        </p:txBody>
      </p:sp>
      <p:sp>
        <p:nvSpPr>
          <p:cNvPr id="25" name="TextBox 60"/>
          <p:cNvSpPr txBox="1"/>
          <p:nvPr/>
        </p:nvSpPr>
        <p:spPr>
          <a:xfrm>
            <a:off x="4393504" y="3929658"/>
            <a:ext cx="1474639" cy="276999"/>
          </a:xfrm>
          <a:prstGeom prst="rect">
            <a:avLst/>
          </a:prstGeom>
          <a:noFill/>
        </p:spPr>
        <p:txBody>
          <a:bodyPr wrap="square" rtlCol="0">
            <a:spAutoFit/>
          </a:bodyPr>
          <a:lstStyle/>
          <a:p>
            <a:r>
              <a:rPr lang="en-US" altLang="zh-CN" sz="1200" dirty="0">
                <a:solidFill>
                  <a:srgbClr val="5E5E5E"/>
                </a:solidFill>
                <a:latin typeface="微软雅黑" panose="020B0503020204020204" charset="-122"/>
                <a:ea typeface="微软雅黑" panose="020B0503020204020204" charset="-122"/>
              </a:rPr>
              <a:t>Random Forest</a:t>
            </a:r>
            <a:endParaRPr lang="zh-CN" altLang="en-US" sz="1200" dirty="0">
              <a:solidFill>
                <a:srgbClr val="5E5E5E"/>
              </a:solidFill>
              <a:latin typeface="微软雅黑" panose="020B0503020204020204" charset="-122"/>
              <a:ea typeface="微软雅黑" panose="020B0503020204020204" charset="-122"/>
            </a:endParaRPr>
          </a:p>
        </p:txBody>
      </p:sp>
      <p:sp>
        <p:nvSpPr>
          <p:cNvPr id="26" name="TextBox 61"/>
          <p:cNvSpPr txBox="1"/>
          <p:nvPr/>
        </p:nvSpPr>
        <p:spPr>
          <a:xfrm>
            <a:off x="5488587" y="1832560"/>
            <a:ext cx="896399"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AdaBoost</a:t>
            </a:r>
            <a:endParaRPr lang="zh-CN" altLang="en-US" sz="1200" dirty="0">
              <a:solidFill>
                <a:srgbClr val="5E5E5E"/>
              </a:solidFill>
              <a:latin typeface="微软雅黑" panose="020B0503020204020204" charset="-122"/>
              <a:ea typeface="微软雅黑" panose="020B0503020204020204" charset="-122"/>
            </a:endParaRPr>
          </a:p>
        </p:txBody>
      </p:sp>
      <p:sp>
        <p:nvSpPr>
          <p:cNvPr id="27" name="TextBox 62"/>
          <p:cNvSpPr txBox="1"/>
          <p:nvPr/>
        </p:nvSpPr>
        <p:spPr>
          <a:xfrm>
            <a:off x="6351436" y="3338994"/>
            <a:ext cx="1519968"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Gradient Boosting</a:t>
            </a:r>
            <a:endParaRPr lang="zh-CN" altLang="en-US" sz="1200" dirty="0">
              <a:solidFill>
                <a:srgbClr val="5E5E5E"/>
              </a:solidFill>
              <a:latin typeface="微软雅黑" panose="020B0503020204020204" charset="-122"/>
              <a:ea typeface="微软雅黑" panose="020B0503020204020204" charset="-122"/>
            </a:endParaRPr>
          </a:p>
        </p:txBody>
      </p:sp>
      <p:sp>
        <p:nvSpPr>
          <p:cNvPr id="28" name="TextBox 65"/>
          <p:cNvSpPr txBox="1"/>
          <p:nvPr/>
        </p:nvSpPr>
        <p:spPr>
          <a:xfrm>
            <a:off x="7276657" y="966725"/>
            <a:ext cx="1189493" cy="276999"/>
          </a:xfrm>
          <a:prstGeom prst="rect">
            <a:avLst/>
          </a:prstGeom>
          <a:noFill/>
        </p:spPr>
        <p:txBody>
          <a:bodyPr wrap="none" rtlCol="0">
            <a:spAutoFit/>
          </a:bodyPr>
          <a:lstStyle/>
          <a:p>
            <a:r>
              <a:rPr lang="en-US" altLang="zh-CN" sz="1200" dirty="0">
                <a:solidFill>
                  <a:srgbClr val="5E5E5E"/>
                </a:solidFill>
                <a:latin typeface="微软雅黑" panose="020B0503020204020204" charset="-122"/>
                <a:ea typeface="微软雅黑" panose="020B0503020204020204" charset="-122"/>
              </a:rPr>
              <a:t>XGB Classifier</a:t>
            </a:r>
            <a:endParaRPr lang="zh-CN" altLang="en-US" sz="1200" dirty="0">
              <a:solidFill>
                <a:srgbClr val="5E5E5E"/>
              </a:solidFill>
              <a:latin typeface="微软雅黑" panose="020B0503020204020204" charset="-122"/>
              <a:ea typeface="微软雅黑" panose="020B0503020204020204" charset="-122"/>
            </a:endParaRPr>
          </a:p>
        </p:txBody>
      </p:sp>
    </p:spTree>
  </p:cSld>
  <p:clrMapOvr>
    <a:masterClrMapping/>
  </p:clrMapOvr>
  <p:transition spd="slow">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9062CF-E694-432D-989A-D0481958B4AE}"/>
              </a:ext>
            </a:extLst>
          </p:cNvPr>
          <p:cNvSpPr txBox="1"/>
          <p:nvPr/>
        </p:nvSpPr>
        <p:spPr>
          <a:xfrm>
            <a:off x="2267744" y="411510"/>
            <a:ext cx="5040560" cy="477054"/>
          </a:xfrm>
          <a:prstGeom prst="rect">
            <a:avLst/>
          </a:prstGeom>
          <a:noFill/>
        </p:spPr>
        <p:txBody>
          <a:bodyPr wrap="square" rtlCol="0">
            <a:spAutoFit/>
          </a:bodyPr>
          <a:lstStyle/>
          <a:p>
            <a:pPr algn="ctr" eaLnBrk="0" hangingPunct="0"/>
            <a:r>
              <a:rPr lang="en-US" altLang="zh-CN" sz="2500" dirty="0">
                <a:solidFill>
                  <a:srgbClr val="5E5E5E"/>
                </a:solidFill>
                <a:latin typeface="微软雅黑" panose="020B0503020204020204" charset="-122"/>
                <a:ea typeface="微软雅黑" panose="020B0503020204020204" charset="-122"/>
              </a:rPr>
              <a:t>All the packages we used</a:t>
            </a:r>
            <a:endParaRPr lang="zh-CN" altLang="en-US" sz="2500" dirty="0">
              <a:solidFill>
                <a:srgbClr val="5E5E5E"/>
              </a:solidFill>
              <a:latin typeface="微软雅黑" panose="020B0503020204020204" charset="-122"/>
              <a:ea typeface="微软雅黑" panose="020B0503020204020204" charset="-122"/>
            </a:endParaRPr>
          </a:p>
        </p:txBody>
      </p:sp>
      <p:cxnSp>
        <p:nvCxnSpPr>
          <p:cNvPr id="7" name="直接连接符​​ 14">
            <a:extLst>
              <a:ext uri="{FF2B5EF4-FFF2-40B4-BE49-F238E27FC236}">
                <a16:creationId xmlns:a16="http://schemas.microsoft.com/office/drawing/2014/main" id="{89D10646-697A-4751-9941-DBCF8BC35BFF}"/>
              </a:ext>
            </a:extLst>
          </p:cNvPr>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A29E14F-28D9-4804-9298-6A0DE9F66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345" y="1059582"/>
            <a:ext cx="6084222" cy="3957966"/>
          </a:xfrm>
          <a:prstGeom prst="rect">
            <a:avLst/>
          </a:prstGeom>
        </p:spPr>
      </p:pic>
    </p:spTree>
    <p:extLst>
      <p:ext uri="{BB962C8B-B14F-4D97-AF65-F5344CB8AC3E}">
        <p14:creationId xmlns:p14="http://schemas.microsoft.com/office/powerpoint/2010/main" val="2088392265"/>
      </p:ext>
    </p:extLst>
  </p:cSld>
  <p:clrMapOvr>
    <a:masterClrMapping/>
  </p:clrMapOvr>
  <p:transition spd="slow">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411184" y="843557"/>
          <a:ext cx="4692773" cy="180070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2225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5"/>
          <p:cNvSpPr>
            <a:spLocks noChangeArrowheads="1"/>
          </p:cNvSpPr>
          <p:nvPr/>
        </p:nvSpPr>
        <p:spPr bwMode="auto">
          <a:xfrm>
            <a:off x="0" y="4062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Text Box 18"/>
          <p:cNvSpPr txBox="1">
            <a:spLocks noChangeArrowheads="1"/>
          </p:cNvSpPr>
          <p:nvPr/>
        </p:nvSpPr>
        <p:spPr bwMode="gray">
          <a:xfrm>
            <a:off x="2879812" y="335461"/>
            <a:ext cx="3384376"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r>
              <a:rPr lang="en-US" altLang="zh-CN" sz="2500" dirty="0">
                <a:solidFill>
                  <a:srgbClr val="5E5E5E"/>
                </a:solidFill>
                <a:latin typeface="微软雅黑" panose="020B0503020204020204" charset="-122"/>
                <a:ea typeface="微软雅黑" panose="020B0503020204020204" charset="-122"/>
              </a:rPr>
              <a:t>Model Comparison</a:t>
            </a:r>
            <a:endParaRPr lang="zh-CN" altLang="zh-CN" sz="2500" dirty="0">
              <a:solidFill>
                <a:srgbClr val="5E5E5E"/>
              </a:solidFill>
              <a:latin typeface="微软雅黑" panose="020B0503020204020204" charset="-122"/>
              <a:ea typeface="微软雅黑" panose="020B0503020204020204" charset="-122"/>
            </a:endParaRPr>
          </a:p>
        </p:txBody>
      </p:sp>
      <p:cxnSp>
        <p:nvCxnSpPr>
          <p:cNvPr id="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9" name="TextBox 25"/>
          <p:cNvSpPr txBox="1"/>
          <p:nvPr/>
        </p:nvSpPr>
        <p:spPr>
          <a:xfrm>
            <a:off x="5951107" y="1478399"/>
            <a:ext cx="2779807" cy="646331"/>
          </a:xfrm>
          <a:prstGeom prst="rect">
            <a:avLst/>
          </a:prstGeom>
          <a:noFill/>
        </p:spPr>
        <p:txBody>
          <a:bodyPr wrap="square" rtlCol="0">
            <a:spAutoFit/>
          </a:bodyPr>
          <a:lstStyle/>
          <a:p>
            <a:r>
              <a:rPr lang="en-US" altLang="zh-CN" sz="1200" dirty="0"/>
              <a:t>We used binary classifiers to set up the model and predicted life-or-death problem about heart failure.</a:t>
            </a:r>
            <a:endParaRPr lang="en-US" altLang="zh-CN" sz="1000" dirty="0">
              <a:solidFill>
                <a:srgbClr val="5E5E5E"/>
              </a:solidFill>
              <a:latin typeface="微软雅黑" panose="020B0503020204020204" charset="-122"/>
              <a:ea typeface="微软雅黑" panose="020B0503020204020204" charset="-122"/>
            </a:endParaRPr>
          </a:p>
        </p:txBody>
      </p:sp>
      <p:sp>
        <p:nvSpPr>
          <p:cNvPr id="11" name="TextBox 27"/>
          <p:cNvSpPr txBox="1"/>
          <p:nvPr/>
        </p:nvSpPr>
        <p:spPr>
          <a:xfrm>
            <a:off x="5953009" y="3630783"/>
            <a:ext cx="2779807" cy="707886"/>
          </a:xfrm>
          <a:prstGeom prst="rect">
            <a:avLst/>
          </a:prstGeom>
          <a:noFill/>
        </p:spPr>
        <p:txBody>
          <a:bodyPr wrap="square" rtlCol="0">
            <a:spAutoFit/>
          </a:bodyPr>
          <a:lstStyle/>
          <a:p>
            <a:r>
              <a:rPr lang="en-US" altLang="zh-CN" sz="1200" dirty="0">
                <a:solidFill>
                  <a:srgbClr val="5E5E5E"/>
                </a:solidFill>
                <a:latin typeface="微软雅黑" panose="020B0503020204020204" charset="-122"/>
                <a:ea typeface="微软雅黑" panose="020B0503020204020204" charset="-122"/>
              </a:rPr>
              <a:t>We mainly focused on these three models to do </a:t>
            </a:r>
            <a:r>
              <a:rPr lang="en-US" altLang="zh-CN" sz="1400" b="1" i="1" dirty="0"/>
              <a:t>Parameters Tuning &amp; Feature Selecting</a:t>
            </a:r>
            <a:endParaRPr lang="en-US" altLang="zh-CN" sz="1200" b="1" i="1" dirty="0"/>
          </a:p>
        </p:txBody>
      </p:sp>
      <p:cxnSp>
        <p:nvCxnSpPr>
          <p:cNvPr id="12" name="直接连接符 11"/>
          <p:cNvCxnSpPr/>
          <p:nvPr/>
        </p:nvCxnSpPr>
        <p:spPr>
          <a:xfrm>
            <a:off x="5269620" y="2331234"/>
            <a:ext cx="3319180" cy="0"/>
          </a:xfrm>
          <a:prstGeom prst="line">
            <a:avLst/>
          </a:prstGeom>
          <a:noFill/>
          <a:ln w="9525" cap="flat" cmpd="sng" algn="ctr">
            <a:solidFill>
              <a:schemeClr val="tx1">
                <a:lumMod val="50000"/>
                <a:lumOff val="50000"/>
              </a:schemeClr>
            </a:solidFill>
            <a:prstDash val="dash"/>
          </a:ln>
          <a:effectLst/>
        </p:spPr>
      </p:cxnSp>
      <p:cxnSp>
        <p:nvCxnSpPr>
          <p:cNvPr id="13" name="直接连接符 12"/>
          <p:cNvCxnSpPr/>
          <p:nvPr/>
        </p:nvCxnSpPr>
        <p:spPr>
          <a:xfrm>
            <a:off x="5269009" y="3485920"/>
            <a:ext cx="3319791" cy="0"/>
          </a:xfrm>
          <a:prstGeom prst="line">
            <a:avLst/>
          </a:prstGeom>
          <a:noFill/>
          <a:ln w="9525" cap="flat" cmpd="sng" algn="ctr">
            <a:solidFill>
              <a:schemeClr val="tx1">
                <a:lumMod val="50000"/>
                <a:lumOff val="50000"/>
              </a:schemeClr>
            </a:solidFill>
            <a:prstDash val="dash"/>
          </a:ln>
          <a:effectLst/>
        </p:spPr>
      </p:cxnSp>
      <p:grpSp>
        <p:nvGrpSpPr>
          <p:cNvPr id="14" name="组合 13"/>
          <p:cNvGrpSpPr/>
          <p:nvPr/>
        </p:nvGrpSpPr>
        <p:grpSpPr>
          <a:xfrm>
            <a:off x="5227808" y="1516341"/>
            <a:ext cx="599448" cy="599448"/>
            <a:chOff x="4499992" y="267494"/>
            <a:chExt cx="599448" cy="599448"/>
          </a:xfrm>
        </p:grpSpPr>
        <p:grpSp>
          <p:nvGrpSpPr>
            <p:cNvPr id="15" name="组合 14"/>
            <p:cNvGrpSpPr/>
            <p:nvPr/>
          </p:nvGrpSpPr>
          <p:grpSpPr>
            <a:xfrm>
              <a:off x="4499992" y="267494"/>
              <a:ext cx="599448" cy="599448"/>
              <a:chOff x="4131160" y="713581"/>
              <a:chExt cx="881684" cy="881684"/>
            </a:xfrm>
          </p:grpSpPr>
          <p:sp>
            <p:nvSpPr>
              <p:cNvPr id="17" name="椭圆 16"/>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sp>
            <p:nvSpPr>
              <p:cNvPr id="18" name="椭圆 17"/>
              <p:cNvSpPr/>
              <p:nvPr/>
            </p:nvSpPr>
            <p:spPr>
              <a:xfrm>
                <a:off x="4237176" y="819597"/>
                <a:ext cx="669652" cy="669652"/>
              </a:xfrm>
              <a:prstGeom prst="ellipse">
                <a:avLst/>
              </a:prstGeom>
              <a:solidFill>
                <a:srgbClr val="002B8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grpSp>
        <p:sp>
          <p:nvSpPr>
            <p:cNvPr id="16"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chemeClr val="bg1"/>
            </a:solidFill>
            <a:ln>
              <a:noFill/>
            </a:ln>
          </p:spPr>
          <p:txBody>
            <a:bodyPr vert="horz" wrap="square" lIns="68571" tIns="34286" rIns="68571" bIns="34286" numCol="1" anchor="t" anchorCtr="0" compatLnSpc="1"/>
            <a:lstStyle/>
            <a:p>
              <a:endParaRPr lang="en-US">
                <a:solidFill>
                  <a:srgbClr val="FFFFFF"/>
                </a:solidFill>
                <a:latin typeface="微软雅黑" panose="020B0503020204020204" charset="-122"/>
                <a:ea typeface="微软雅黑" panose="020B0503020204020204" charset="-122"/>
              </a:endParaRPr>
            </a:p>
          </p:txBody>
        </p:sp>
      </p:grpSp>
      <p:grpSp>
        <p:nvGrpSpPr>
          <p:cNvPr id="19" name="组合 18"/>
          <p:cNvGrpSpPr/>
          <p:nvPr/>
        </p:nvGrpSpPr>
        <p:grpSpPr>
          <a:xfrm>
            <a:off x="5243238" y="2572184"/>
            <a:ext cx="599448" cy="599448"/>
            <a:chOff x="5418452" y="307702"/>
            <a:chExt cx="599448" cy="599448"/>
          </a:xfrm>
        </p:grpSpPr>
        <p:grpSp>
          <p:nvGrpSpPr>
            <p:cNvPr id="20" name="组合 19"/>
            <p:cNvGrpSpPr/>
            <p:nvPr/>
          </p:nvGrpSpPr>
          <p:grpSpPr>
            <a:xfrm>
              <a:off x="5418452" y="307702"/>
              <a:ext cx="599448" cy="599448"/>
              <a:chOff x="4131160" y="713581"/>
              <a:chExt cx="881684" cy="881684"/>
            </a:xfrm>
          </p:grpSpPr>
          <p:sp>
            <p:nvSpPr>
              <p:cNvPr id="22" name="椭圆 21"/>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sp>
            <p:nvSpPr>
              <p:cNvPr id="23" name="椭圆 22"/>
              <p:cNvSpPr/>
              <p:nvPr/>
            </p:nvSpPr>
            <p:spPr>
              <a:xfrm>
                <a:off x="4237176" y="819597"/>
                <a:ext cx="669652" cy="669652"/>
              </a:xfrm>
              <a:prstGeom prst="ellipse">
                <a:avLst/>
              </a:prstGeom>
              <a:solidFill>
                <a:schemeClr val="accent4"/>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grpSp>
        <p:sp>
          <p:nvSpPr>
            <p:cNvPr id="21"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solidFill>
            <a:ln>
              <a:noFill/>
            </a:ln>
          </p:spPr>
          <p:txBody>
            <a:bodyPr vert="horz" wrap="square" lIns="68571" tIns="34286" rIns="68571" bIns="34286" numCol="1" anchor="t" anchorCtr="0" compatLnSpc="1"/>
            <a:lstStyle/>
            <a:p>
              <a:endParaRPr lang="en-US">
                <a:solidFill>
                  <a:srgbClr val="FFFFFF"/>
                </a:solidFill>
                <a:latin typeface="微软雅黑" panose="020B0503020204020204" charset="-122"/>
                <a:ea typeface="微软雅黑" panose="020B0503020204020204" charset="-122"/>
              </a:endParaRPr>
            </a:p>
          </p:txBody>
        </p:sp>
      </p:grpSp>
      <p:grpSp>
        <p:nvGrpSpPr>
          <p:cNvPr id="24" name="组合 23"/>
          <p:cNvGrpSpPr/>
          <p:nvPr/>
        </p:nvGrpSpPr>
        <p:grpSpPr>
          <a:xfrm>
            <a:off x="5260993" y="3609839"/>
            <a:ext cx="599448" cy="599448"/>
            <a:chOff x="6516216" y="334289"/>
            <a:chExt cx="599448" cy="599448"/>
          </a:xfrm>
        </p:grpSpPr>
        <p:grpSp>
          <p:nvGrpSpPr>
            <p:cNvPr id="25" name="组合 24"/>
            <p:cNvGrpSpPr/>
            <p:nvPr/>
          </p:nvGrpSpPr>
          <p:grpSpPr>
            <a:xfrm>
              <a:off x="6516216" y="334289"/>
              <a:ext cx="599448" cy="599448"/>
              <a:chOff x="4131160" y="713581"/>
              <a:chExt cx="881684" cy="881684"/>
            </a:xfrm>
          </p:grpSpPr>
          <p:sp>
            <p:nvSpPr>
              <p:cNvPr id="27" name="椭圆 26"/>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sp>
            <p:nvSpPr>
              <p:cNvPr id="28" name="椭圆 27"/>
              <p:cNvSpPr/>
              <p:nvPr/>
            </p:nvSpPr>
            <p:spPr>
              <a:xfrm>
                <a:off x="4237176" y="819597"/>
                <a:ext cx="669652" cy="669652"/>
              </a:xfrm>
              <a:prstGeom prst="ellipse">
                <a:avLst/>
              </a:prstGeom>
              <a:solidFill>
                <a:srgbClr val="002B8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FFFF"/>
                  </a:solidFill>
                  <a:latin typeface="微软雅黑" panose="020B0503020204020204" charset="-122"/>
                </a:endParaRPr>
              </a:p>
            </p:txBody>
          </p:sp>
        </p:grpSp>
        <p:sp>
          <p:nvSpPr>
            <p:cNvPr id="26"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bg1"/>
            </a:solidFill>
            <a:ln>
              <a:noFill/>
            </a:ln>
          </p:spPr>
          <p:txBody>
            <a:bodyPr vert="horz" wrap="square" lIns="68571" tIns="34286" rIns="68571" bIns="34286" numCol="1" anchor="t" anchorCtr="0" compatLnSpc="1"/>
            <a:lstStyle/>
            <a:p>
              <a:endParaRPr lang="en-US">
                <a:solidFill>
                  <a:srgbClr val="FFFFFF"/>
                </a:solidFill>
                <a:latin typeface="微软雅黑" panose="020B0503020204020204" charset="-122"/>
                <a:ea typeface="微软雅黑" panose="020B0503020204020204" charset="-122"/>
              </a:endParaRPr>
            </a:p>
          </p:txBody>
        </p:sp>
      </p:grpSp>
      <p:sp>
        <p:nvSpPr>
          <p:cNvPr id="29" name="Rectangle 7"/>
          <p:cNvSpPr>
            <a:spLocks noChangeArrowheads="1"/>
          </p:cNvSpPr>
          <p:nvPr/>
        </p:nvSpPr>
        <p:spPr bwMode="auto">
          <a:xfrm>
            <a:off x="443346" y="28686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0" name="图表 29"/>
          <p:cNvGraphicFramePr/>
          <p:nvPr/>
        </p:nvGraphicFramePr>
        <p:xfrm>
          <a:off x="443346" y="2868668"/>
          <a:ext cx="4578350" cy="1820545"/>
        </p:xfrm>
        <a:graphic>
          <a:graphicData uri="http://schemas.openxmlformats.org/drawingml/2006/chart">
            <c:chart xmlns:c="http://schemas.openxmlformats.org/drawingml/2006/chart" xmlns:r="http://schemas.openxmlformats.org/officeDocument/2006/relationships" r:id="rId4"/>
          </a:graphicData>
        </a:graphic>
      </p:graphicFrame>
      <p:sp>
        <p:nvSpPr>
          <p:cNvPr id="31" name="Rectangle 8"/>
          <p:cNvSpPr>
            <a:spLocks noChangeArrowheads="1"/>
          </p:cNvSpPr>
          <p:nvPr/>
        </p:nvSpPr>
        <p:spPr bwMode="auto">
          <a:xfrm>
            <a:off x="443346" y="51626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3" name="文本框 32"/>
          <p:cNvSpPr txBox="1"/>
          <p:nvPr/>
        </p:nvSpPr>
        <p:spPr>
          <a:xfrm>
            <a:off x="5932267" y="2649341"/>
            <a:ext cx="3096933" cy="646331"/>
          </a:xfrm>
          <a:prstGeom prst="rect">
            <a:avLst/>
          </a:prstGeom>
          <a:noFill/>
        </p:spPr>
        <p:txBody>
          <a:bodyPr wrap="square">
            <a:spAutoFit/>
          </a:bodyPr>
          <a:lstStyle/>
          <a:p>
            <a:r>
              <a:rPr lang="en-US" altLang="zh-CN" sz="1200" dirty="0"/>
              <a:t>Considering both F1 and accuracy score, Logistic Regression, SVM and  Random Forest are selected.</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277395"/>
            <a:ext cx="3384376"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Logistic Regression</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393135" y="766050"/>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19982" y="1782968"/>
            <a:ext cx="3731095" cy="364087"/>
            <a:chOff x="810133" y="3219338"/>
            <a:chExt cx="3976365" cy="449932"/>
          </a:xfrm>
        </p:grpSpPr>
        <p:grpSp>
          <p:nvGrpSpPr>
            <p:cNvPr id="12" name="组合 11"/>
            <p:cNvGrpSpPr/>
            <p:nvPr/>
          </p:nvGrpSpPr>
          <p:grpSpPr>
            <a:xfrm>
              <a:off x="810133" y="3219338"/>
              <a:ext cx="3692924" cy="449932"/>
              <a:chOff x="2168604" y="3285520"/>
              <a:chExt cx="4685977" cy="570921"/>
            </a:xfrm>
          </p:grpSpPr>
          <p:grpSp>
            <p:nvGrpSpPr>
              <p:cNvPr id="14" name="组合 13"/>
              <p:cNvGrpSpPr/>
              <p:nvPr/>
            </p:nvGrpSpPr>
            <p:grpSpPr>
              <a:xfrm>
                <a:off x="2168604" y="3285520"/>
                <a:ext cx="4685977" cy="570921"/>
                <a:chOff x="4292174" y="1286667"/>
                <a:chExt cx="10449215" cy="2868701"/>
              </a:xfrm>
              <a:effectLst>
                <a:outerShdw blurRad="381000" dist="254000" dir="8100000" algn="tr" rotWithShape="0">
                  <a:prstClr val="black">
                    <a:alpha val="40000"/>
                  </a:prstClr>
                </a:outerShdw>
              </a:effectLst>
            </p:grpSpPr>
            <p:sp>
              <p:nvSpPr>
                <p:cNvPr id="16" name="圆角矩形 15"/>
                <p:cNvSpPr/>
                <p:nvPr/>
              </p:nvSpPr>
              <p:spPr>
                <a:xfrm>
                  <a:off x="4304039" y="1286667"/>
                  <a:ext cx="10437350" cy="275779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dirty="0">
                    <a:solidFill>
                      <a:srgbClr val="080808"/>
                    </a:solidFill>
                    <a:latin typeface="微软雅黑" panose="020B0503020204020204" charset="-122"/>
                  </a:endParaRPr>
                </a:p>
              </p:txBody>
            </p:sp>
            <p:sp>
              <p:nvSpPr>
                <p:cNvPr id="17" name="圆角矩形 16"/>
                <p:cNvSpPr/>
                <p:nvPr/>
              </p:nvSpPr>
              <p:spPr>
                <a:xfrm>
                  <a:off x="4292174" y="1405887"/>
                  <a:ext cx="10447149" cy="274948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15" name="椭圆 14"/>
              <p:cNvSpPr/>
              <p:nvPr/>
            </p:nvSpPr>
            <p:spPr>
              <a:xfrm>
                <a:off x="2307128" y="3428213"/>
                <a:ext cx="219782" cy="271461"/>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13" name="TextBox 24"/>
            <p:cNvSpPr txBox="1"/>
            <p:nvPr/>
          </p:nvSpPr>
          <p:spPr>
            <a:xfrm>
              <a:off x="1214251" y="3331792"/>
              <a:ext cx="3572247" cy="22820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200" kern="100" dirty="0">
                  <a:solidFill>
                    <a:schemeClr val="tx1"/>
                  </a:solidFill>
                  <a:effectLst/>
                  <a:latin typeface="Times New Roman" panose="02020603050405020304" pitchFamily="18" charset="0"/>
                  <a:ea typeface="等线" panose="02010600030101010101" pitchFamily="2" charset="-122"/>
                </a:rPr>
                <a:t>Drop features with low correlation coefficient</a:t>
              </a:r>
              <a:endParaRPr lang="zh-CN" altLang="en-US" sz="900" b="0" dirty="0">
                <a:solidFill>
                  <a:schemeClr val="tx1"/>
                </a:solidFill>
                <a:latin typeface="微软雅黑" panose="020B0503020204020204" charset="-122"/>
                <a:ea typeface="微软雅黑" panose="020B0503020204020204" charset="-122"/>
              </a:endParaRPr>
            </a:p>
          </p:txBody>
        </p:sp>
      </p:grpSp>
      <p:grpSp>
        <p:nvGrpSpPr>
          <p:cNvPr id="18" name="组合 17"/>
          <p:cNvGrpSpPr/>
          <p:nvPr/>
        </p:nvGrpSpPr>
        <p:grpSpPr>
          <a:xfrm>
            <a:off x="621773" y="2297061"/>
            <a:ext cx="2929693" cy="350012"/>
            <a:chOff x="814327" y="3219334"/>
            <a:chExt cx="3620443" cy="432536"/>
          </a:xfrm>
        </p:grpSpPr>
        <p:grpSp>
          <p:nvGrpSpPr>
            <p:cNvPr id="19" name="组合 18"/>
            <p:cNvGrpSpPr/>
            <p:nvPr/>
          </p:nvGrpSpPr>
          <p:grpSpPr>
            <a:xfrm>
              <a:off x="814327" y="3219334"/>
              <a:ext cx="3603522" cy="432536"/>
              <a:chOff x="2173926" y="3285519"/>
              <a:chExt cx="4572535" cy="548848"/>
            </a:xfrm>
          </p:grpSpPr>
          <p:grpSp>
            <p:nvGrpSpPr>
              <p:cNvPr id="21" name="组合 20"/>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23" name="圆角矩形 22"/>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sp>
              <p:nvSpPr>
                <p:cNvPr id="24" name="圆角矩形 23"/>
                <p:cNvSpPr/>
                <p:nvPr/>
              </p:nvSpPr>
              <p:spPr>
                <a:xfrm>
                  <a:off x="4351916" y="1373339"/>
                  <a:ext cx="10148370"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22" name="椭圆 21"/>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20" name="TextBox 31"/>
            <p:cNvSpPr txBox="1"/>
            <p:nvPr/>
          </p:nvSpPr>
          <p:spPr>
            <a:xfrm>
              <a:off x="1224125" y="3331792"/>
              <a:ext cx="3210645" cy="22820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200" kern="100" dirty="0">
                  <a:solidFill>
                    <a:schemeClr val="tx1"/>
                  </a:solidFill>
                  <a:latin typeface="Times New Roman" panose="02020603050405020304" pitchFamily="18" charset="0"/>
                  <a:ea typeface="等线" panose="02010600030101010101" pitchFamily="2" charset="-122"/>
                </a:rPr>
                <a:t>Train/test the model and do evaluation</a:t>
              </a:r>
              <a:endParaRPr lang="zh-CN" altLang="en-US" sz="1200" kern="100" dirty="0">
                <a:solidFill>
                  <a:schemeClr val="tx1"/>
                </a:solidFill>
                <a:latin typeface="Times New Roman" panose="02020603050405020304" pitchFamily="18" charset="0"/>
                <a:ea typeface="等线" panose="02010600030101010101" pitchFamily="2" charset="-122"/>
              </a:endParaRPr>
            </a:p>
          </p:txBody>
        </p:sp>
      </p:grpSp>
      <p:grpSp>
        <p:nvGrpSpPr>
          <p:cNvPr id="25" name="组合 24"/>
          <p:cNvGrpSpPr/>
          <p:nvPr/>
        </p:nvGrpSpPr>
        <p:grpSpPr>
          <a:xfrm>
            <a:off x="633004" y="2791089"/>
            <a:ext cx="3461202" cy="350012"/>
            <a:chOff x="814328" y="3219334"/>
            <a:chExt cx="2967344" cy="432536"/>
          </a:xfrm>
        </p:grpSpPr>
        <p:grpSp>
          <p:nvGrpSpPr>
            <p:cNvPr id="26" name="组合 25"/>
            <p:cNvGrpSpPr/>
            <p:nvPr/>
          </p:nvGrpSpPr>
          <p:grpSpPr>
            <a:xfrm>
              <a:off x="814328" y="3219334"/>
              <a:ext cx="2967344" cy="432536"/>
              <a:chOff x="2173927" y="3285519"/>
              <a:chExt cx="3765284" cy="548848"/>
            </a:xfrm>
          </p:grpSpPr>
          <p:grpSp>
            <p:nvGrpSpPr>
              <p:cNvPr id="28" name="组合 27"/>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30" name="圆角矩形 29"/>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sp>
              <p:nvSpPr>
                <p:cNvPr id="31" name="圆角矩形 30"/>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29" name="椭圆 28"/>
              <p:cNvSpPr/>
              <p:nvPr/>
            </p:nvSpPr>
            <p:spPr>
              <a:xfrm>
                <a:off x="2258920" y="3447099"/>
                <a:ext cx="188875" cy="271456"/>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27" name="TextBox 38"/>
            <p:cNvSpPr txBox="1"/>
            <p:nvPr/>
          </p:nvSpPr>
          <p:spPr>
            <a:xfrm>
              <a:off x="1100961" y="3349706"/>
              <a:ext cx="2465306" cy="22820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200" kern="100" dirty="0">
                  <a:solidFill>
                    <a:schemeClr val="tx1"/>
                  </a:solidFill>
                  <a:latin typeface="Times New Roman" panose="02020603050405020304" pitchFamily="18" charset="0"/>
                  <a:ea typeface="等线" panose="02010600030101010101" pitchFamily="2" charset="-122"/>
                </a:rPr>
                <a:t>Reduce features and choose the final model </a:t>
              </a:r>
              <a:endParaRPr lang="zh-CN" altLang="en-US" sz="1200" kern="100" dirty="0">
                <a:solidFill>
                  <a:schemeClr val="tx1"/>
                </a:solidFill>
                <a:latin typeface="Times New Roman" panose="02020603050405020304" pitchFamily="18" charset="0"/>
                <a:ea typeface="等线" panose="02010600030101010101" pitchFamily="2" charset="-122"/>
              </a:endParaRPr>
            </a:p>
          </p:txBody>
        </p:sp>
      </p:grpSp>
      <p:grpSp>
        <p:nvGrpSpPr>
          <p:cNvPr id="32" name="组合 31"/>
          <p:cNvGrpSpPr/>
          <p:nvPr/>
        </p:nvGrpSpPr>
        <p:grpSpPr>
          <a:xfrm>
            <a:off x="619982" y="3306140"/>
            <a:ext cx="3071241" cy="339012"/>
            <a:chOff x="770002" y="3232925"/>
            <a:chExt cx="3826907" cy="418943"/>
          </a:xfrm>
        </p:grpSpPr>
        <p:grpSp>
          <p:nvGrpSpPr>
            <p:cNvPr id="33" name="组合 32"/>
            <p:cNvGrpSpPr/>
            <p:nvPr/>
          </p:nvGrpSpPr>
          <p:grpSpPr>
            <a:xfrm>
              <a:off x="770002" y="3232925"/>
              <a:ext cx="3726007" cy="418943"/>
              <a:chOff x="2117681" y="3302766"/>
              <a:chExt cx="4727957" cy="531600"/>
            </a:xfrm>
          </p:grpSpPr>
          <p:grpSp>
            <p:nvGrpSpPr>
              <p:cNvPr id="35" name="组合 34"/>
              <p:cNvGrpSpPr/>
              <p:nvPr/>
            </p:nvGrpSpPr>
            <p:grpSpPr>
              <a:xfrm>
                <a:off x="2117681" y="3302766"/>
                <a:ext cx="4727957" cy="531600"/>
                <a:chOff x="4178621" y="1373330"/>
                <a:chExt cx="10542825" cy="2671123"/>
              </a:xfrm>
              <a:effectLst>
                <a:outerShdw blurRad="381000" dist="254000" dir="8100000" algn="tr" rotWithShape="0">
                  <a:prstClr val="black">
                    <a:alpha val="40000"/>
                  </a:prstClr>
                </a:outerShdw>
              </a:effectLst>
            </p:grpSpPr>
            <p:sp>
              <p:nvSpPr>
                <p:cNvPr id="37" name="圆角矩形 36"/>
                <p:cNvSpPr/>
                <p:nvPr/>
              </p:nvSpPr>
              <p:spPr>
                <a:xfrm>
                  <a:off x="4178621" y="1445905"/>
                  <a:ext cx="10542825" cy="2598548"/>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sp>
              <p:nvSpPr>
                <p:cNvPr id="38" name="圆角矩形 37"/>
                <p:cNvSpPr/>
                <p:nvPr/>
              </p:nvSpPr>
              <p:spPr>
                <a:xfrm>
                  <a:off x="4178621" y="1373330"/>
                  <a:ext cx="10541178"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dirty="0">
                    <a:solidFill>
                      <a:srgbClr val="080808"/>
                    </a:solidFill>
                    <a:latin typeface="微软雅黑" panose="020B0503020204020204" charset="-122"/>
                  </a:endParaRPr>
                </a:p>
              </p:txBody>
            </p:sp>
          </p:grpSp>
          <p:sp>
            <p:nvSpPr>
              <p:cNvPr id="36" name="椭圆 35"/>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微软雅黑" panose="020B0503020204020204" charset="-122"/>
                </a:endParaRPr>
              </a:p>
            </p:txBody>
          </p:sp>
        </p:grpSp>
        <p:sp>
          <p:nvSpPr>
            <p:cNvPr id="34" name="TextBox 45"/>
            <p:cNvSpPr txBox="1"/>
            <p:nvPr/>
          </p:nvSpPr>
          <p:spPr>
            <a:xfrm>
              <a:off x="1224125" y="3331792"/>
              <a:ext cx="3372784" cy="22820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200" kern="100" dirty="0">
                  <a:solidFill>
                    <a:schemeClr val="tx1"/>
                  </a:solidFill>
                  <a:latin typeface="Times New Roman" panose="02020603050405020304" pitchFamily="18" charset="0"/>
                  <a:ea typeface="等线" panose="02010600030101010101" pitchFamily="2" charset="-122"/>
                </a:rPr>
                <a:t>Mainly focus on F1 and accuracy score</a:t>
              </a:r>
              <a:endParaRPr lang="zh-CN" altLang="en-US" sz="1200" kern="100" dirty="0">
                <a:solidFill>
                  <a:schemeClr val="tx1"/>
                </a:solidFill>
                <a:latin typeface="Times New Roman" panose="02020603050405020304" pitchFamily="18" charset="0"/>
                <a:ea typeface="等线" panose="02010600030101010101" pitchFamily="2" charset="-122"/>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761" y="1896569"/>
            <a:ext cx="3980423" cy="1261450"/>
          </a:xfrm>
          <a:prstGeom prst="rect">
            <a:avLst/>
          </a:prstGeom>
        </p:spPr>
      </p:pic>
      <p:sp>
        <p:nvSpPr>
          <p:cNvPr id="6" name="箭头: 下 5"/>
          <p:cNvSpPr/>
          <p:nvPr/>
        </p:nvSpPr>
        <p:spPr>
          <a:xfrm>
            <a:off x="6654942" y="1520987"/>
            <a:ext cx="288032" cy="26365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13462">
                <a:solidFill>
                  <a:schemeClr val="tx1">
                    <a:lumMod val="65000"/>
                    <a:lumOff val="35000"/>
                  </a:schemeClr>
                </a:solidFill>
                <a:prstDash val="solid"/>
              </a:ln>
              <a:solidFill>
                <a:schemeClr val="tx1"/>
              </a:solidFill>
            </a:endParaRPr>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84" y="3435849"/>
            <a:ext cx="3977463" cy="1138932"/>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4703" y="1121939"/>
            <a:ext cx="3978261" cy="328747"/>
          </a:xfrm>
          <a:prstGeom prst="rect">
            <a:avLst/>
          </a:prstGeom>
        </p:spPr>
      </p:pic>
      <p:sp>
        <p:nvSpPr>
          <p:cNvPr id="48" name="箭头: 下 47"/>
          <p:cNvSpPr/>
          <p:nvPr/>
        </p:nvSpPr>
        <p:spPr>
          <a:xfrm>
            <a:off x="6659277" y="3211992"/>
            <a:ext cx="288032" cy="263654"/>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ln w="13462">
                <a:solidFill>
                  <a:schemeClr val="tx1">
                    <a:lumMod val="65000"/>
                    <a:lumOff val="35000"/>
                  </a:schemeClr>
                </a:solidFill>
                <a:prstDash val="solid"/>
              </a:ln>
              <a:solidFill>
                <a:schemeClr val="tx1"/>
              </a:solidFill>
            </a:endParaRPr>
          </a:p>
        </p:txBody>
      </p:sp>
    </p:spTree>
  </p:cSld>
  <p:clrMapOvr>
    <a:masterClrMapping/>
  </p:clrMapOvr>
  <p:transition spd="slow">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3"/>
          <p:cNvGraphicFramePr>
            <a:graphicFrameLocks noGrp="1"/>
          </p:cNvGraphicFramePr>
          <p:nvPr/>
        </p:nvGraphicFramePr>
        <p:xfrm>
          <a:off x="683568" y="1324416"/>
          <a:ext cx="3179853" cy="1313658"/>
        </p:xfrm>
        <a:graphic>
          <a:graphicData uri="http://schemas.openxmlformats.org/drawingml/2006/table">
            <a:tbl>
              <a:tblPr firstRow="1" bandRow="1">
                <a:tableStyleId>{5C22544A-7EE6-4342-B048-85BDC9FD1C3A}</a:tableStyleId>
              </a:tblPr>
              <a:tblGrid>
                <a:gridCol w="1035301">
                  <a:extLst>
                    <a:ext uri="{9D8B030D-6E8A-4147-A177-3AD203B41FA5}">
                      <a16:colId xmlns:a16="http://schemas.microsoft.com/office/drawing/2014/main" val="20000"/>
                    </a:ext>
                  </a:extLst>
                </a:gridCol>
                <a:gridCol w="1035301">
                  <a:extLst>
                    <a:ext uri="{9D8B030D-6E8A-4147-A177-3AD203B41FA5}">
                      <a16:colId xmlns:a16="http://schemas.microsoft.com/office/drawing/2014/main" val="20001"/>
                    </a:ext>
                  </a:extLst>
                </a:gridCol>
                <a:gridCol w="1109251">
                  <a:extLst>
                    <a:ext uri="{9D8B030D-6E8A-4147-A177-3AD203B41FA5}">
                      <a16:colId xmlns:a16="http://schemas.microsoft.com/office/drawing/2014/main" val="20002"/>
                    </a:ext>
                  </a:extLst>
                </a:gridCol>
              </a:tblGrid>
              <a:tr h="246832">
                <a:tc>
                  <a:txBody>
                    <a:bodyPr/>
                    <a:lstStyle/>
                    <a:p>
                      <a:r>
                        <a:rPr lang="en-US" altLang="zh-CN" sz="1100" dirty="0"/>
                        <a:t>Scores</a:t>
                      </a:r>
                      <a:endParaRPr lang="zh-CN" altLang="en-US" sz="1100" dirty="0"/>
                    </a:p>
                  </a:txBody>
                  <a:tcPr>
                    <a:solidFill>
                      <a:srgbClr val="002B82"/>
                    </a:solidFill>
                  </a:tcPr>
                </a:tc>
                <a:tc>
                  <a:txBody>
                    <a:bodyPr/>
                    <a:lstStyle/>
                    <a:p>
                      <a:r>
                        <a:rPr lang="en-US" altLang="zh-CN" sz="1100" dirty="0"/>
                        <a:t>Model 1</a:t>
                      </a:r>
                      <a:endParaRPr lang="zh-CN" altLang="en-US" sz="1100" dirty="0"/>
                    </a:p>
                  </a:txBody>
                  <a:tcPr>
                    <a:solidFill>
                      <a:srgbClr val="002B82"/>
                    </a:solidFill>
                  </a:tcPr>
                </a:tc>
                <a:tc>
                  <a:txBody>
                    <a:bodyPr/>
                    <a:lstStyle/>
                    <a:p>
                      <a:r>
                        <a:rPr lang="en-US" altLang="zh-CN" sz="1100" dirty="0"/>
                        <a:t>Model 2</a:t>
                      </a:r>
                      <a:endParaRPr lang="zh-CN" altLang="en-US" sz="1100" dirty="0"/>
                    </a:p>
                  </a:txBody>
                  <a:tcPr>
                    <a:solidFill>
                      <a:srgbClr val="002B82"/>
                    </a:solidFill>
                  </a:tcPr>
                </a:tc>
                <a:extLst>
                  <a:ext uri="{0D108BD9-81ED-4DB2-BD59-A6C34878D82A}">
                    <a16:rowId xmlns:a16="http://schemas.microsoft.com/office/drawing/2014/main" val="10000"/>
                  </a:ext>
                </a:extLst>
              </a:tr>
              <a:tr h="260274">
                <a:tc>
                  <a:txBody>
                    <a:bodyPr/>
                    <a:lstStyle/>
                    <a:p>
                      <a:r>
                        <a:rPr lang="en-US" altLang="zh-CN" sz="1100" dirty="0"/>
                        <a:t>accuracy</a:t>
                      </a:r>
                      <a:endParaRPr lang="zh-CN" altLang="en-US" sz="1100" dirty="0"/>
                    </a:p>
                  </a:txBody>
                  <a:tcPr/>
                </a:tc>
                <a:tc>
                  <a:txBody>
                    <a:bodyPr/>
                    <a:lstStyle/>
                    <a:p>
                      <a:r>
                        <a:rPr lang="en-US" altLang="zh-CN" sz="1100" dirty="0"/>
                        <a:t>0.90</a:t>
                      </a:r>
                      <a:endParaRPr lang="zh-CN" altLang="en-US" sz="1100" dirty="0"/>
                    </a:p>
                  </a:txBody>
                  <a:tcPr/>
                </a:tc>
                <a:tc>
                  <a:txBody>
                    <a:bodyPr/>
                    <a:lstStyle/>
                    <a:p>
                      <a:r>
                        <a:rPr lang="en-US" altLang="zh-CN" sz="1100" dirty="0"/>
                        <a:t>0.93</a:t>
                      </a:r>
                      <a:endParaRPr lang="zh-CN" altLang="en-US" sz="1100" dirty="0"/>
                    </a:p>
                  </a:txBody>
                  <a:tcPr/>
                </a:tc>
                <a:extLst>
                  <a:ext uri="{0D108BD9-81ED-4DB2-BD59-A6C34878D82A}">
                    <a16:rowId xmlns:a16="http://schemas.microsoft.com/office/drawing/2014/main" val="10001"/>
                  </a:ext>
                </a:extLst>
              </a:tr>
              <a:tr h="267612">
                <a:tc>
                  <a:txBody>
                    <a:bodyPr/>
                    <a:lstStyle/>
                    <a:p>
                      <a:r>
                        <a:rPr lang="en-US" altLang="zh-CN" sz="1100" dirty="0"/>
                        <a:t>precision</a:t>
                      </a:r>
                      <a:endParaRPr lang="zh-CN" altLang="en-US" sz="1100" dirty="0"/>
                    </a:p>
                  </a:txBody>
                  <a:tcPr/>
                </a:tc>
                <a:tc>
                  <a:txBody>
                    <a:bodyPr/>
                    <a:lstStyle/>
                    <a:p>
                      <a:r>
                        <a:rPr lang="en-US" altLang="zh-CN" sz="1100" dirty="0"/>
                        <a:t>0.78</a:t>
                      </a:r>
                      <a:endParaRPr lang="zh-CN" altLang="en-US" sz="1100" dirty="0"/>
                    </a:p>
                  </a:txBody>
                  <a:tcPr/>
                </a:tc>
                <a:tc>
                  <a:txBody>
                    <a:bodyPr/>
                    <a:lstStyle/>
                    <a:p>
                      <a:r>
                        <a:rPr lang="en-US" altLang="zh-CN" sz="1100" dirty="0"/>
                        <a:t>0.85</a:t>
                      </a:r>
                      <a:endParaRPr lang="zh-CN" altLang="en-US" sz="1100" dirty="0"/>
                    </a:p>
                  </a:txBody>
                  <a:tcPr/>
                </a:tc>
                <a:extLst>
                  <a:ext uri="{0D108BD9-81ED-4DB2-BD59-A6C34878D82A}">
                    <a16:rowId xmlns:a16="http://schemas.microsoft.com/office/drawing/2014/main" val="10002"/>
                  </a:ext>
                </a:extLst>
              </a:tr>
              <a:tr h="267612">
                <a:tc>
                  <a:txBody>
                    <a:bodyPr/>
                    <a:lstStyle/>
                    <a:p>
                      <a:r>
                        <a:rPr lang="en-US" altLang="zh-CN" sz="1100" dirty="0"/>
                        <a:t>recall</a:t>
                      </a:r>
                      <a:endParaRPr lang="zh-CN" altLang="en-US" sz="1100" dirty="0"/>
                    </a:p>
                  </a:txBody>
                  <a:tcPr/>
                </a:tc>
                <a:tc>
                  <a:txBody>
                    <a:bodyPr/>
                    <a:lstStyle/>
                    <a:p>
                      <a:r>
                        <a:rPr lang="en-US" altLang="zh-CN" sz="1100" dirty="0"/>
                        <a:t>0.78</a:t>
                      </a:r>
                      <a:endParaRPr lang="zh-CN" altLang="en-US" sz="1100" dirty="0"/>
                    </a:p>
                  </a:txBody>
                  <a:tcPr/>
                </a:tc>
                <a:tc>
                  <a:txBody>
                    <a:bodyPr/>
                    <a:lstStyle/>
                    <a:p>
                      <a:r>
                        <a:rPr lang="en-US" altLang="zh-CN" sz="1100" dirty="0"/>
                        <a:t>0.85</a:t>
                      </a:r>
                      <a:endParaRPr lang="zh-CN" altLang="en-US" sz="1100" dirty="0"/>
                    </a:p>
                  </a:txBody>
                  <a:tcPr/>
                </a:tc>
                <a:extLst>
                  <a:ext uri="{0D108BD9-81ED-4DB2-BD59-A6C34878D82A}">
                    <a16:rowId xmlns:a16="http://schemas.microsoft.com/office/drawing/2014/main" val="10003"/>
                  </a:ext>
                </a:extLst>
              </a:tr>
              <a:tr h="246832">
                <a:tc>
                  <a:txBody>
                    <a:bodyPr/>
                    <a:lstStyle/>
                    <a:p>
                      <a:r>
                        <a:rPr lang="en-US" altLang="zh-CN" sz="1100" dirty="0"/>
                        <a:t>F1</a:t>
                      </a:r>
                      <a:endParaRPr lang="zh-CN" altLang="en-US" sz="1100" dirty="0"/>
                    </a:p>
                  </a:txBody>
                  <a:tcPr/>
                </a:tc>
                <a:tc>
                  <a:txBody>
                    <a:bodyPr/>
                    <a:lstStyle/>
                    <a:p>
                      <a:r>
                        <a:rPr lang="en-US" altLang="zh-CN" sz="1100" dirty="0"/>
                        <a:t>0.78</a:t>
                      </a:r>
                      <a:endParaRPr lang="zh-CN" altLang="en-US" sz="1100" dirty="0"/>
                    </a:p>
                  </a:txBody>
                  <a:tcPr/>
                </a:tc>
                <a:tc>
                  <a:txBody>
                    <a:bodyPr/>
                    <a:lstStyle/>
                    <a:p>
                      <a:r>
                        <a:rPr lang="en-US" altLang="zh-CN" sz="1100" dirty="0"/>
                        <a:t>0.85</a:t>
                      </a:r>
                      <a:endParaRPr lang="zh-CN" altLang="en-US" sz="1100" dirty="0"/>
                    </a:p>
                  </a:txBody>
                  <a:tcPr/>
                </a:tc>
                <a:extLst>
                  <a:ext uri="{0D108BD9-81ED-4DB2-BD59-A6C34878D82A}">
                    <a16:rowId xmlns:a16="http://schemas.microsoft.com/office/drawing/2014/main" val="10004"/>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551" y="915566"/>
            <a:ext cx="3153413" cy="2131358"/>
          </a:xfrm>
          <a:prstGeom prst="rect">
            <a:avLst/>
          </a:prstGeom>
        </p:spPr>
      </p:pic>
      <p:grpSp>
        <p:nvGrpSpPr>
          <p:cNvPr id="5" name="组合 4"/>
          <p:cNvGrpSpPr/>
          <p:nvPr/>
        </p:nvGrpSpPr>
        <p:grpSpPr>
          <a:xfrm>
            <a:off x="1439652" y="3291830"/>
            <a:ext cx="6264696" cy="936104"/>
            <a:chOff x="8121873" y="2138234"/>
            <a:chExt cx="1739454" cy="1076588"/>
          </a:xfrm>
        </p:grpSpPr>
        <p:sp>
          <p:nvSpPr>
            <p:cNvPr id="6" name="圆角矩形 4"/>
            <p:cNvSpPr/>
            <p:nvPr/>
          </p:nvSpPr>
          <p:spPr>
            <a:xfrm>
              <a:off x="8121873" y="2138234"/>
              <a:ext cx="1739454" cy="1076588"/>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015">
                <a:solidFill>
                  <a:srgbClr val="FFFFFF"/>
                </a:solidFill>
                <a:latin typeface="微软雅黑" panose="020B0503020204020204" charset="-122"/>
              </a:endParaRPr>
            </a:p>
          </p:txBody>
        </p:sp>
        <p:sp>
          <p:nvSpPr>
            <p:cNvPr id="7" name="圆角矩形 5"/>
            <p:cNvSpPr/>
            <p:nvPr/>
          </p:nvSpPr>
          <p:spPr>
            <a:xfrm>
              <a:off x="8147451" y="2219603"/>
              <a:ext cx="1688298" cy="921907"/>
            </a:xfrm>
            <a:prstGeom prst="roundRect">
              <a:avLst>
                <a:gd name="adj" fmla="val 0"/>
              </a:avLst>
            </a:prstGeom>
            <a:solidFill>
              <a:schemeClr val="bg1">
                <a:lumMod val="95000"/>
              </a:schemeClr>
            </a:solidFill>
            <a:ln w="50800">
              <a:noFill/>
            </a:ln>
            <a:effectLst>
              <a:outerShdw blurRad="76200" dist="38100" dir="2700000" algn="tl" rotWithShape="0">
                <a:srgbClr val="002B82">
                  <a:alpha val="64000"/>
                </a:srgb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50000"/>
                    </a:schemeClr>
                  </a:solidFill>
                </a:rPr>
                <a:t>The role of feature selection: </a:t>
              </a:r>
            </a:p>
            <a:p>
              <a:r>
                <a:rPr lang="en-US" altLang="zh-CN" sz="1400" b="1" dirty="0">
                  <a:solidFill>
                    <a:schemeClr val="bg1">
                      <a:lumMod val="50000"/>
                    </a:schemeClr>
                  </a:solidFill>
                </a:rPr>
                <a:t>reduce computational cost and improve classification performance.</a:t>
              </a:r>
              <a:endParaRPr lang="zh-CN" altLang="en-US" sz="1400" b="1" dirty="0">
                <a:solidFill>
                  <a:schemeClr val="bg1">
                    <a:lumMod val="50000"/>
                  </a:schemeClr>
                </a:solidFill>
              </a:endParaRPr>
            </a:p>
          </p:txBody>
        </p:sp>
      </p:grpSp>
      <p:sp>
        <p:nvSpPr>
          <p:cNvPr id="8" name="Text Box 18"/>
          <p:cNvSpPr txBox="1">
            <a:spLocks noChangeArrowheads="1"/>
          </p:cNvSpPr>
          <p:nvPr/>
        </p:nvSpPr>
        <p:spPr bwMode="gray">
          <a:xfrm>
            <a:off x="2879812" y="277395"/>
            <a:ext cx="3384376"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Logistic Regression</a:t>
            </a:r>
            <a:endParaRPr lang="zh-CN" altLang="en-US" sz="2500" dirty="0">
              <a:solidFill>
                <a:srgbClr val="5E5E5E"/>
              </a:solidFill>
              <a:latin typeface="微软雅黑" panose="020B0503020204020204" charset="-122"/>
              <a:ea typeface="微软雅黑" panose="020B0503020204020204" charset="-122"/>
            </a:endParaRPr>
          </a:p>
        </p:txBody>
      </p:sp>
      <p:cxnSp>
        <p:nvCxnSpPr>
          <p:cNvPr id="9" name="直接连接符​​ 14"/>
          <p:cNvCxnSpPr/>
          <p:nvPr/>
        </p:nvCxnSpPr>
        <p:spPr>
          <a:xfrm>
            <a:off x="2393135" y="766050"/>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766559" y="274851"/>
            <a:ext cx="5864234"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SVM – Feature Selection</a:t>
            </a:r>
          </a:p>
        </p:txBody>
      </p:sp>
      <p:cxnSp>
        <p:nvCxnSpPr>
          <p:cNvPr id="88" name="直接连接符​​ 14"/>
          <p:cNvCxnSpPr/>
          <p:nvPr/>
        </p:nvCxnSpPr>
        <p:spPr>
          <a:xfrm>
            <a:off x="3332558" y="2098517"/>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pic>
        <p:nvPicPr>
          <p:cNvPr id="9" name="Picture 7" descr="ipad-light.png"/>
          <p:cNvPicPr>
            <a:picLocks noChangeAspect="1"/>
          </p:cNvPicPr>
          <p:nvPr/>
        </p:nvPicPr>
        <p:blipFill>
          <a:blip r:embed="rId3" cstate="screen"/>
          <a:stretch>
            <a:fillRect/>
          </a:stretch>
        </p:blipFill>
        <p:spPr>
          <a:xfrm flipH="1">
            <a:off x="6015547" y="3010700"/>
            <a:ext cx="915621" cy="2072317"/>
          </a:xfrm>
          <a:prstGeom prst="rect">
            <a:avLst/>
          </a:prstGeom>
        </p:spPr>
      </p:pic>
      <p:pic>
        <p:nvPicPr>
          <p:cNvPr id="2" name="图片 1"/>
          <p:cNvPicPr>
            <a:picLocks noChangeAspect="1"/>
          </p:cNvPicPr>
          <p:nvPr/>
        </p:nvPicPr>
        <p:blipFill>
          <a:blip r:embed="rId4"/>
          <a:stretch>
            <a:fillRect/>
          </a:stretch>
        </p:blipFill>
        <p:spPr>
          <a:xfrm>
            <a:off x="2606463" y="924938"/>
            <a:ext cx="1800200" cy="1346352"/>
          </a:xfrm>
          <a:prstGeom prst="rect">
            <a:avLst/>
          </a:prstGeom>
        </p:spPr>
      </p:pic>
      <p:sp>
        <p:nvSpPr>
          <p:cNvPr id="3" name="文本框 2"/>
          <p:cNvSpPr txBox="1"/>
          <p:nvPr/>
        </p:nvSpPr>
        <p:spPr>
          <a:xfrm>
            <a:off x="1408377" y="3797929"/>
            <a:ext cx="3224445"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③Univariate feature selection</a:t>
            </a:r>
          </a:p>
        </p:txBody>
      </p:sp>
      <p:sp>
        <p:nvSpPr>
          <p:cNvPr id="4" name="文本框 3"/>
          <p:cNvSpPr txBox="1"/>
          <p:nvPr/>
        </p:nvSpPr>
        <p:spPr>
          <a:xfrm>
            <a:off x="751476" y="2523645"/>
            <a:ext cx="3096344" cy="369332"/>
          </a:xfrm>
          <a:prstGeom prst="rect">
            <a:avLst/>
          </a:prstGeom>
          <a:gradFill flip="none" rotWithShape="1">
            <a:gsLst>
              <a:gs pos="0">
                <a:srgbClr val="002B82"/>
              </a:gs>
              <a:gs pos="90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② </a:t>
            </a:r>
            <a:r>
              <a:rPr lang="en-US" altLang="zh-CN" dirty="0"/>
              <a:t>RFE with </a:t>
            </a:r>
            <a:r>
              <a:rPr lang="en-US" altLang="zh-CN" dirty="0" err="1"/>
              <a:t>RandomForest</a:t>
            </a:r>
            <a:endParaRPr lang="en-US" altLang="zh-CN" dirty="0"/>
          </a:p>
        </p:txBody>
      </p:sp>
      <p:sp>
        <p:nvSpPr>
          <p:cNvPr id="5" name="文本框 4"/>
          <p:cNvSpPr txBox="1"/>
          <p:nvPr/>
        </p:nvSpPr>
        <p:spPr>
          <a:xfrm>
            <a:off x="359146" y="1335286"/>
            <a:ext cx="1800201" cy="36830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dirty="0"/>
              <a:t>① </a:t>
            </a:r>
            <a:r>
              <a:rPr lang="en-US" altLang="zh-CN" dirty="0"/>
              <a:t>Correlation</a:t>
            </a:r>
          </a:p>
        </p:txBody>
      </p:sp>
      <p:pic>
        <p:nvPicPr>
          <p:cNvPr id="15" name="图片 14" descr="/Users/apple/Desktop/6312 图片/1.jpg1"/>
          <p:cNvPicPr/>
          <p:nvPr/>
        </p:nvPicPr>
        <p:blipFill>
          <a:blip r:embed="rId5"/>
          <a:srcRect/>
          <a:stretch>
            <a:fillRect/>
          </a:stretch>
        </p:blipFill>
        <p:spPr>
          <a:xfrm>
            <a:off x="4294936" y="1994758"/>
            <a:ext cx="3460816" cy="1340986"/>
          </a:xfrm>
          <a:prstGeom prst="rect">
            <a:avLst/>
          </a:prstGeom>
        </p:spPr>
      </p:pic>
      <p:pic>
        <p:nvPicPr>
          <p:cNvPr id="17" name="图片 16" descr="/Users/apple/Desktop/6312 图片/2.jpg2"/>
          <p:cNvPicPr/>
          <p:nvPr/>
        </p:nvPicPr>
        <p:blipFill>
          <a:blip r:embed="rId6"/>
          <a:srcRect/>
          <a:stretch>
            <a:fillRect/>
          </a:stretch>
        </p:blipFill>
        <p:spPr>
          <a:xfrm>
            <a:off x="5076056" y="3254261"/>
            <a:ext cx="3554220" cy="1585194"/>
          </a:xfrm>
          <a:prstGeom prst="rect">
            <a:avLst/>
          </a:prstGeom>
        </p:spPr>
      </p:pic>
      <p:sp>
        <p:nvSpPr>
          <p:cNvPr id="7" name="箭头: 右 6"/>
          <p:cNvSpPr/>
          <p:nvPr/>
        </p:nvSpPr>
        <p:spPr>
          <a:xfrm>
            <a:off x="2227142" y="1487366"/>
            <a:ext cx="311526" cy="80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3" name="箭头: 右 12"/>
          <p:cNvSpPr/>
          <p:nvPr/>
        </p:nvSpPr>
        <p:spPr>
          <a:xfrm>
            <a:off x="3915615" y="2657470"/>
            <a:ext cx="311526" cy="80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4" name="箭头: 右 13"/>
          <p:cNvSpPr/>
          <p:nvPr/>
        </p:nvSpPr>
        <p:spPr>
          <a:xfrm>
            <a:off x="4698676" y="3942583"/>
            <a:ext cx="311526" cy="80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cxnSp>
        <p:nvCxnSpPr>
          <p:cNvPr id="16" name="直接连接符​​ 14"/>
          <p:cNvCxnSpPr/>
          <p:nvPr/>
        </p:nvCxnSpPr>
        <p:spPr>
          <a:xfrm>
            <a:off x="2393135" y="766050"/>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接连接符​​ 14"/>
          <p:cNvCxnSpPr/>
          <p:nvPr/>
        </p:nvCxnSpPr>
        <p:spPr>
          <a:xfrm>
            <a:off x="2441097" y="593834"/>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2" name="Text Box 18"/>
          <p:cNvSpPr txBox="1">
            <a:spLocks noChangeArrowheads="1"/>
          </p:cNvSpPr>
          <p:nvPr/>
        </p:nvSpPr>
        <p:spPr bwMode="gray">
          <a:xfrm>
            <a:off x="1403648" y="114735"/>
            <a:ext cx="6768752"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SVM – Feature Selection(2 features)</a:t>
            </a:r>
          </a:p>
        </p:txBody>
      </p:sp>
      <p:pic>
        <p:nvPicPr>
          <p:cNvPr id="3" name="图片 2"/>
          <p:cNvPicPr>
            <a:picLocks noChangeAspect="1"/>
          </p:cNvPicPr>
          <p:nvPr/>
        </p:nvPicPr>
        <p:blipFill>
          <a:blip r:embed="rId2"/>
          <a:stretch>
            <a:fillRect/>
          </a:stretch>
        </p:blipFill>
        <p:spPr>
          <a:xfrm>
            <a:off x="365285" y="778820"/>
            <a:ext cx="4631859" cy="275447"/>
          </a:xfrm>
          <a:prstGeom prst="rect">
            <a:avLst/>
          </a:prstGeom>
        </p:spPr>
      </p:pic>
      <p:pic>
        <p:nvPicPr>
          <p:cNvPr id="4" name="图片 3"/>
          <p:cNvPicPr>
            <a:picLocks noChangeAspect="1"/>
          </p:cNvPicPr>
          <p:nvPr/>
        </p:nvPicPr>
        <p:blipFill>
          <a:blip r:embed="rId3"/>
          <a:stretch>
            <a:fillRect/>
          </a:stretch>
        </p:blipFill>
        <p:spPr>
          <a:xfrm>
            <a:off x="354166" y="1780674"/>
            <a:ext cx="1625173" cy="1582152"/>
          </a:xfrm>
          <a:prstGeom prst="rect">
            <a:avLst/>
          </a:prstGeom>
        </p:spPr>
      </p:pic>
      <p:cxnSp>
        <p:nvCxnSpPr>
          <p:cNvPr id="5" name="直接箭头连接符 4"/>
          <p:cNvCxnSpPr/>
          <p:nvPr/>
        </p:nvCxnSpPr>
        <p:spPr>
          <a:xfrm flipV="1">
            <a:off x="2170423" y="2094746"/>
            <a:ext cx="748347" cy="34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4"/>
          <a:srcRect b="7103"/>
          <a:stretch>
            <a:fillRect/>
          </a:stretch>
        </p:blipFill>
        <p:spPr>
          <a:xfrm>
            <a:off x="2933989" y="1142243"/>
            <a:ext cx="2663825" cy="1594486"/>
          </a:xfrm>
          <a:prstGeom prst="rect">
            <a:avLst/>
          </a:prstGeom>
        </p:spPr>
      </p:pic>
      <p:pic>
        <p:nvPicPr>
          <p:cNvPr id="8" name="图片 7"/>
          <p:cNvPicPr>
            <a:picLocks noChangeAspect="1"/>
          </p:cNvPicPr>
          <p:nvPr/>
        </p:nvPicPr>
        <p:blipFill>
          <a:blip r:embed="rId5"/>
          <a:stretch>
            <a:fillRect/>
          </a:stretch>
        </p:blipFill>
        <p:spPr>
          <a:xfrm>
            <a:off x="2918769" y="2983023"/>
            <a:ext cx="2679045" cy="1709985"/>
          </a:xfrm>
          <a:prstGeom prst="rect">
            <a:avLst/>
          </a:prstGeom>
        </p:spPr>
      </p:pic>
      <p:cxnSp>
        <p:nvCxnSpPr>
          <p:cNvPr id="9" name="直接箭头连接符 8"/>
          <p:cNvCxnSpPr/>
          <p:nvPr/>
        </p:nvCxnSpPr>
        <p:spPr>
          <a:xfrm>
            <a:off x="2161206" y="2805393"/>
            <a:ext cx="718606" cy="355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9570" y="2441971"/>
            <a:ext cx="2446232" cy="716342"/>
          </a:xfrm>
          <a:prstGeom prst="rect">
            <a:avLst/>
          </a:prstGeom>
        </p:spPr>
      </p:pic>
      <p:sp>
        <p:nvSpPr>
          <p:cNvPr id="18" name="箭头: 右 17"/>
          <p:cNvSpPr/>
          <p:nvPr/>
        </p:nvSpPr>
        <p:spPr>
          <a:xfrm>
            <a:off x="5847445" y="2800142"/>
            <a:ext cx="698011" cy="161622"/>
          </a:xfrm>
          <a:prstGeom prst="rightArrow">
            <a:avLst/>
          </a:prstGeom>
          <a:solidFill>
            <a:srgbClr val="002B82"/>
          </a:solidFill>
          <a:ln>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773306" y="2564619"/>
            <a:ext cx="903183" cy="261610"/>
          </a:xfrm>
          <a:prstGeom prst="rect">
            <a:avLst/>
          </a:prstGeom>
          <a:noFill/>
        </p:spPr>
        <p:txBody>
          <a:bodyPr wrap="square" rtlCol="0">
            <a:spAutoFit/>
          </a:bodyPr>
          <a:lstStyle/>
          <a:p>
            <a:r>
              <a:rPr lang="en-US" altLang="zh-CN" sz="1100" dirty="0"/>
              <a:t>evaluation</a:t>
            </a:r>
            <a:endParaRPr lang="zh-CN" altLang="en-US" sz="1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接连接符​​ 14"/>
          <p:cNvCxnSpPr/>
          <p:nvPr/>
        </p:nvCxnSpPr>
        <p:spPr>
          <a:xfrm>
            <a:off x="2441097" y="593834"/>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906392" y="770017"/>
            <a:ext cx="3768839" cy="224125"/>
          </a:xfrm>
          <a:prstGeom prst="rect">
            <a:avLst/>
          </a:prstGeom>
        </p:spPr>
      </p:pic>
      <p:pic>
        <p:nvPicPr>
          <p:cNvPr id="14" name="图片 13"/>
          <p:cNvPicPr>
            <a:picLocks noChangeAspect="1"/>
          </p:cNvPicPr>
          <p:nvPr/>
        </p:nvPicPr>
        <p:blipFill>
          <a:blip r:embed="rId3"/>
          <a:stretch>
            <a:fillRect/>
          </a:stretch>
        </p:blipFill>
        <p:spPr>
          <a:xfrm>
            <a:off x="3082333" y="1170324"/>
            <a:ext cx="3185795" cy="1702435"/>
          </a:xfrm>
          <a:prstGeom prst="rect">
            <a:avLst/>
          </a:prstGeom>
        </p:spPr>
      </p:pic>
      <p:pic>
        <p:nvPicPr>
          <p:cNvPr id="15" name="图片 14"/>
          <p:cNvPicPr>
            <a:picLocks noChangeAspect="1"/>
          </p:cNvPicPr>
          <p:nvPr/>
        </p:nvPicPr>
        <p:blipFill>
          <a:blip r:embed="rId4"/>
          <a:stretch>
            <a:fillRect/>
          </a:stretch>
        </p:blipFill>
        <p:spPr>
          <a:xfrm>
            <a:off x="6190523" y="908704"/>
            <a:ext cx="2493010" cy="1964055"/>
          </a:xfrm>
          <a:prstGeom prst="rect">
            <a:avLst/>
          </a:prstGeom>
        </p:spPr>
      </p:pic>
      <p:pic>
        <p:nvPicPr>
          <p:cNvPr id="16" name="图片 15"/>
          <p:cNvPicPr>
            <a:picLocks noChangeAspect="1"/>
          </p:cNvPicPr>
          <p:nvPr/>
        </p:nvPicPr>
        <p:blipFill>
          <a:blip r:embed="rId5"/>
          <a:stretch>
            <a:fillRect/>
          </a:stretch>
        </p:blipFill>
        <p:spPr>
          <a:xfrm>
            <a:off x="4361423" y="3483228"/>
            <a:ext cx="4295775" cy="762000"/>
          </a:xfrm>
          <a:prstGeom prst="rect">
            <a:avLst/>
          </a:prstGeom>
        </p:spPr>
      </p:pic>
      <p:sp>
        <p:nvSpPr>
          <p:cNvPr id="17" name="文本框 16"/>
          <p:cNvSpPr txBox="1"/>
          <p:nvPr/>
        </p:nvSpPr>
        <p:spPr>
          <a:xfrm>
            <a:off x="716734" y="3853173"/>
            <a:ext cx="2796540" cy="369332"/>
          </a:xfrm>
          <a:prstGeom prst="rect">
            <a:avLst/>
          </a:prstGeom>
          <a:noFill/>
        </p:spPr>
        <p:txBody>
          <a:bodyPr wrap="square" rtlCol="0">
            <a:spAutoFit/>
          </a:bodyPr>
          <a:lstStyle/>
          <a:p>
            <a:r>
              <a:rPr lang="en-US" altLang="zh-CN" dirty="0"/>
              <a:t>Using non-linear model</a:t>
            </a:r>
          </a:p>
        </p:txBody>
      </p:sp>
      <p:sp>
        <p:nvSpPr>
          <p:cNvPr id="18" name="文本框 17"/>
          <p:cNvSpPr txBox="1"/>
          <p:nvPr/>
        </p:nvSpPr>
        <p:spPr>
          <a:xfrm>
            <a:off x="1502424" y="4192641"/>
            <a:ext cx="2593975" cy="369332"/>
          </a:xfrm>
          <a:prstGeom prst="rect">
            <a:avLst/>
          </a:prstGeom>
          <a:noFill/>
        </p:spPr>
        <p:txBody>
          <a:bodyPr wrap="square" rtlCol="0">
            <a:spAutoFit/>
          </a:bodyPr>
          <a:lstStyle/>
          <a:p>
            <a:r>
              <a:rPr lang="en-US" altLang="zh-CN" dirty="0"/>
              <a:t>faster but low accuracy</a:t>
            </a:r>
          </a:p>
        </p:txBody>
      </p:sp>
      <p:sp>
        <p:nvSpPr>
          <p:cNvPr id="21" name="Text Box 18"/>
          <p:cNvSpPr txBox="1">
            <a:spLocks noChangeArrowheads="1"/>
          </p:cNvSpPr>
          <p:nvPr/>
        </p:nvSpPr>
        <p:spPr bwMode="gray">
          <a:xfrm>
            <a:off x="1403648" y="114735"/>
            <a:ext cx="6768752"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SVM – Feature Selection(4 features)</a:t>
            </a:r>
          </a:p>
        </p:txBody>
      </p:sp>
      <p:sp>
        <p:nvSpPr>
          <p:cNvPr id="22" name="文本框 21"/>
          <p:cNvSpPr txBox="1"/>
          <p:nvPr/>
        </p:nvSpPr>
        <p:spPr>
          <a:xfrm>
            <a:off x="683568" y="2450219"/>
            <a:ext cx="4572000" cy="369332"/>
          </a:xfrm>
          <a:prstGeom prst="rect">
            <a:avLst/>
          </a:prstGeom>
          <a:noFill/>
        </p:spPr>
        <p:txBody>
          <a:bodyPr wrap="square">
            <a:spAutoFit/>
          </a:bodyPr>
          <a:lstStyle/>
          <a:p>
            <a:r>
              <a:rPr lang="en-US" altLang="zh-CN" dirty="0"/>
              <a:t>Using linear model</a:t>
            </a:r>
          </a:p>
        </p:txBody>
      </p:sp>
      <p:cxnSp>
        <p:nvCxnSpPr>
          <p:cNvPr id="8" name="直接连接符 7"/>
          <p:cNvCxnSpPr/>
          <p:nvPr/>
        </p:nvCxnSpPr>
        <p:spPr>
          <a:xfrm>
            <a:off x="683568" y="2872759"/>
            <a:ext cx="2568392" cy="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07308" y="4245228"/>
            <a:ext cx="3888432" cy="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585271" y="2819552"/>
            <a:ext cx="91844" cy="1122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椭圆 27"/>
          <p:cNvSpPr/>
          <p:nvPr/>
        </p:nvSpPr>
        <p:spPr>
          <a:xfrm>
            <a:off x="615464" y="4189110"/>
            <a:ext cx="91844" cy="1122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接连接符​​ 14"/>
          <p:cNvCxnSpPr/>
          <p:nvPr/>
        </p:nvCxnSpPr>
        <p:spPr>
          <a:xfrm>
            <a:off x="2441097" y="593834"/>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2" name="Text Box 18"/>
          <p:cNvSpPr txBox="1">
            <a:spLocks noChangeArrowheads="1"/>
          </p:cNvSpPr>
          <p:nvPr/>
        </p:nvSpPr>
        <p:spPr bwMode="gray">
          <a:xfrm>
            <a:off x="2580530" y="91087"/>
            <a:ext cx="4261806" cy="477182"/>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If we add more features ?</a:t>
            </a:r>
          </a:p>
        </p:txBody>
      </p:sp>
      <p:pic>
        <p:nvPicPr>
          <p:cNvPr id="3" name="图片 2"/>
          <p:cNvPicPr>
            <a:picLocks noChangeAspect="1"/>
          </p:cNvPicPr>
          <p:nvPr/>
        </p:nvPicPr>
        <p:blipFill>
          <a:blip r:embed="rId2"/>
          <a:stretch>
            <a:fillRect/>
          </a:stretch>
        </p:blipFill>
        <p:spPr>
          <a:xfrm>
            <a:off x="972820" y="923290"/>
            <a:ext cx="6086475" cy="361950"/>
          </a:xfrm>
          <a:prstGeom prst="rect">
            <a:avLst/>
          </a:prstGeom>
        </p:spPr>
      </p:pic>
      <p:sp>
        <p:nvSpPr>
          <p:cNvPr id="13" name="文本框 12"/>
          <p:cNvSpPr txBox="1"/>
          <p:nvPr/>
        </p:nvSpPr>
        <p:spPr>
          <a:xfrm>
            <a:off x="3412376" y="2120329"/>
            <a:ext cx="2006552" cy="369332"/>
          </a:xfrm>
          <a:prstGeom prst="rect">
            <a:avLst/>
          </a:prstGeom>
          <a:noFill/>
        </p:spPr>
        <p:txBody>
          <a:bodyPr wrap="square" rtlCol="0">
            <a:spAutoFit/>
          </a:bodyPr>
          <a:lstStyle/>
          <a:p>
            <a:r>
              <a:rPr lang="en-US" altLang="zh-CN" dirty="0"/>
              <a:t>add to 8 features</a:t>
            </a:r>
          </a:p>
        </p:txBody>
      </p:sp>
      <p:pic>
        <p:nvPicPr>
          <p:cNvPr id="15" name="图片 14"/>
          <p:cNvPicPr>
            <a:picLocks noChangeAspect="1"/>
          </p:cNvPicPr>
          <p:nvPr/>
        </p:nvPicPr>
        <p:blipFill>
          <a:blip r:embed="rId3"/>
          <a:stretch>
            <a:fillRect/>
          </a:stretch>
        </p:blipFill>
        <p:spPr>
          <a:xfrm>
            <a:off x="795655" y="1568767"/>
            <a:ext cx="2493010" cy="1964055"/>
          </a:xfrm>
          <a:prstGeom prst="rect">
            <a:avLst/>
          </a:prstGeom>
        </p:spPr>
      </p:pic>
      <p:pic>
        <p:nvPicPr>
          <p:cNvPr id="5" name="图片 4"/>
          <p:cNvPicPr>
            <a:picLocks noChangeAspect="1"/>
          </p:cNvPicPr>
          <p:nvPr/>
        </p:nvPicPr>
        <p:blipFill>
          <a:blip r:embed="rId4"/>
          <a:stretch>
            <a:fillRect/>
          </a:stretch>
        </p:blipFill>
        <p:spPr>
          <a:xfrm>
            <a:off x="5517806" y="2141219"/>
            <a:ext cx="2524125" cy="819150"/>
          </a:xfrm>
          <a:prstGeom prst="rect">
            <a:avLst/>
          </a:prstGeom>
        </p:spPr>
      </p:pic>
      <p:sp>
        <p:nvSpPr>
          <p:cNvPr id="7" name="文本框 6"/>
          <p:cNvSpPr txBox="1"/>
          <p:nvPr/>
        </p:nvSpPr>
        <p:spPr>
          <a:xfrm>
            <a:off x="2264143" y="3848518"/>
            <a:ext cx="4894580" cy="369332"/>
          </a:xfrm>
          <a:prstGeom prst="rect">
            <a:avLst/>
          </a:prstGeom>
          <a:noFill/>
        </p:spPr>
        <p:txBody>
          <a:bodyPr wrap="square" rtlCol="0">
            <a:spAutoFit/>
          </a:bodyPr>
          <a:lstStyle/>
          <a:p>
            <a:r>
              <a:rPr lang="en-US" altLang="zh-CN" dirty="0"/>
              <a:t>The score will drop when adding to 8 features.</a:t>
            </a:r>
          </a:p>
        </p:txBody>
      </p:sp>
      <p:sp>
        <p:nvSpPr>
          <p:cNvPr id="4" name="箭头: 右 3"/>
          <p:cNvSpPr/>
          <p:nvPr/>
        </p:nvSpPr>
        <p:spPr>
          <a:xfrm>
            <a:off x="3445948" y="2571750"/>
            <a:ext cx="1862536" cy="876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114735"/>
            <a:ext cx="3823092"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Random Forest Tuning</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593834"/>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pic>
        <p:nvPicPr>
          <p:cNvPr id="6" name="Picture 4" descr="Monitor-Light.png"/>
          <p:cNvPicPr>
            <a:picLocks noChangeAspect="1"/>
          </p:cNvPicPr>
          <p:nvPr/>
        </p:nvPicPr>
        <p:blipFill>
          <a:blip r:embed="rId3" cstate="screen"/>
          <a:stretch>
            <a:fillRect/>
          </a:stretch>
        </p:blipFill>
        <p:spPr>
          <a:xfrm>
            <a:off x="5912198" y="1304794"/>
            <a:ext cx="1201618" cy="1470168"/>
          </a:xfrm>
          <a:prstGeom prst="rect">
            <a:avLst/>
          </a:prstGeom>
        </p:spPr>
      </p:pic>
      <p:sp>
        <p:nvSpPr>
          <p:cNvPr id="10" name="TextBox 46"/>
          <p:cNvSpPr txBox="1"/>
          <p:nvPr/>
        </p:nvSpPr>
        <p:spPr>
          <a:xfrm>
            <a:off x="323528" y="747667"/>
            <a:ext cx="3600400" cy="1054125"/>
          </a:xfrm>
          <a:prstGeom prst="rect">
            <a:avLst/>
          </a:prstGeom>
          <a:noFill/>
        </p:spPr>
        <p:txBody>
          <a:bodyPr wrap="square" lIns="68571" tIns="34285" rIns="68571" bIns="34285" rtlCol="0">
            <a:spAutoFit/>
          </a:bodyPr>
          <a:lstStyle/>
          <a:p>
            <a:pPr fontAlgn="auto">
              <a:spcBef>
                <a:spcPts val="0"/>
              </a:spcBef>
              <a:spcAft>
                <a:spcPts val="0"/>
              </a:spcAft>
              <a:buFontTx/>
              <a:buNone/>
              <a:defRPr/>
            </a:pPr>
            <a:r>
              <a:rPr lang="en-US" altLang="zh-CN" sz="1600" kern="0" dirty="0">
                <a:solidFill>
                  <a:srgbClr val="5E5E5E"/>
                </a:solidFill>
                <a:latin typeface="微软雅黑" panose="020B0503020204020204" charset="-122"/>
                <a:ea typeface="微软雅黑" panose="020B0503020204020204" charset="-122"/>
              </a:rPr>
              <a:t>Parameters: </a:t>
            </a:r>
            <a:r>
              <a:rPr lang="en-US" altLang="zh-CN" sz="1600" kern="0" dirty="0" err="1">
                <a:solidFill>
                  <a:srgbClr val="5E5E5E"/>
                </a:solidFill>
                <a:latin typeface="微软雅黑" panose="020B0503020204020204" charset="-122"/>
                <a:ea typeface="微软雅黑" panose="020B0503020204020204" charset="-122"/>
              </a:rPr>
              <a:t>n_estimators</a:t>
            </a:r>
            <a:endParaRPr lang="en-US" altLang="zh-CN" sz="1600" kern="0" dirty="0">
              <a:solidFill>
                <a:srgbClr val="5E5E5E"/>
              </a:solidFill>
              <a:latin typeface="微软雅黑" panose="020B0503020204020204" charset="-122"/>
              <a:ea typeface="微软雅黑" panose="020B0503020204020204" charset="-122"/>
            </a:endParaRPr>
          </a:p>
          <a:p>
            <a:pPr fontAlgn="auto">
              <a:spcBef>
                <a:spcPts val="0"/>
              </a:spcBef>
              <a:spcAft>
                <a:spcPts val="0"/>
              </a:spcAft>
              <a:buFontTx/>
              <a:buNone/>
              <a:defRPr/>
            </a:pPr>
            <a:r>
              <a:rPr lang="en-US" altLang="zh-CN" sz="1600" kern="0" dirty="0">
                <a:solidFill>
                  <a:srgbClr val="5E5E5E"/>
                </a:solidFill>
                <a:latin typeface="微软雅黑" panose="020B0503020204020204" charset="-122"/>
                <a:ea typeface="微软雅黑" panose="020B0503020204020204" charset="-122"/>
              </a:rPr>
              <a:t>                    </a:t>
            </a:r>
            <a:r>
              <a:rPr lang="en-US" altLang="zh-CN" sz="1600" kern="0" dirty="0" err="1">
                <a:solidFill>
                  <a:srgbClr val="5E5E5E"/>
                </a:solidFill>
                <a:latin typeface="微软雅黑" panose="020B0503020204020204" charset="-122"/>
                <a:ea typeface="微软雅黑" panose="020B0503020204020204" charset="-122"/>
              </a:rPr>
              <a:t>max_depth</a:t>
            </a:r>
            <a:endParaRPr lang="en-US" altLang="zh-CN" sz="1600" kern="0" dirty="0">
              <a:solidFill>
                <a:srgbClr val="5E5E5E"/>
              </a:solidFill>
              <a:latin typeface="微软雅黑" panose="020B0503020204020204" charset="-122"/>
              <a:ea typeface="微软雅黑" panose="020B0503020204020204" charset="-122"/>
            </a:endParaRPr>
          </a:p>
          <a:p>
            <a:pPr fontAlgn="auto">
              <a:spcBef>
                <a:spcPts val="0"/>
              </a:spcBef>
              <a:spcAft>
                <a:spcPts val="0"/>
              </a:spcAft>
              <a:buFontTx/>
              <a:buNone/>
              <a:defRPr/>
            </a:pPr>
            <a:r>
              <a:rPr lang="en-US" altLang="zh-CN" sz="1600" kern="0" dirty="0">
                <a:solidFill>
                  <a:srgbClr val="5E5E5E"/>
                </a:solidFill>
                <a:latin typeface="微软雅黑" panose="020B0503020204020204" charset="-122"/>
                <a:ea typeface="微软雅黑" panose="020B0503020204020204" charset="-122"/>
              </a:rPr>
              <a:t>                    </a:t>
            </a:r>
            <a:r>
              <a:rPr lang="en-US" altLang="zh-CN" sz="1600" kern="0" dirty="0" err="1">
                <a:solidFill>
                  <a:srgbClr val="5E5E5E"/>
                </a:solidFill>
                <a:latin typeface="微软雅黑" panose="020B0503020204020204" charset="-122"/>
                <a:ea typeface="微软雅黑" panose="020B0503020204020204" charset="-122"/>
              </a:rPr>
              <a:t>min_samples_split</a:t>
            </a:r>
            <a:endParaRPr lang="en-US" altLang="zh-CN" sz="1600" kern="0" dirty="0">
              <a:solidFill>
                <a:srgbClr val="5E5E5E"/>
              </a:solidFill>
              <a:latin typeface="微软雅黑" panose="020B0503020204020204" charset="-122"/>
              <a:ea typeface="微软雅黑" panose="020B0503020204020204" charset="-122"/>
            </a:endParaRPr>
          </a:p>
          <a:p>
            <a:pPr fontAlgn="auto">
              <a:spcBef>
                <a:spcPts val="0"/>
              </a:spcBef>
              <a:spcAft>
                <a:spcPts val="0"/>
              </a:spcAft>
              <a:buFontTx/>
              <a:buNone/>
              <a:defRPr/>
            </a:pPr>
            <a:r>
              <a:rPr lang="en-US" altLang="zh-CN" sz="1600" kern="0" dirty="0">
                <a:solidFill>
                  <a:srgbClr val="5E5E5E"/>
                </a:solidFill>
                <a:latin typeface="微软雅黑" panose="020B0503020204020204" charset="-122"/>
                <a:ea typeface="微软雅黑" panose="020B0503020204020204" charset="-122"/>
              </a:rPr>
              <a:t>                    </a:t>
            </a:r>
            <a:r>
              <a:rPr lang="en-US" altLang="zh-CN" sz="1600" kern="0" dirty="0" err="1">
                <a:solidFill>
                  <a:srgbClr val="5E5E5E"/>
                </a:solidFill>
                <a:latin typeface="微软雅黑" panose="020B0503020204020204" charset="-122"/>
                <a:ea typeface="微软雅黑" panose="020B0503020204020204" charset="-122"/>
              </a:rPr>
              <a:t>min_samples_leaf</a:t>
            </a:r>
            <a:endParaRPr lang="zh-CN" altLang="en-US" sz="1600" kern="0" dirty="0">
              <a:solidFill>
                <a:srgbClr val="5E5E5E"/>
              </a:solidFill>
              <a:latin typeface="微软雅黑" panose="020B0503020204020204" charset="-122"/>
              <a:ea typeface="微软雅黑" panose="020B0503020204020204" charset="-122"/>
            </a:endParaRPr>
          </a:p>
        </p:txBody>
      </p:sp>
      <p:pic>
        <p:nvPicPr>
          <p:cNvPr id="9" name="Picture 7" descr="ipad-light.png"/>
          <p:cNvPicPr>
            <a:picLocks noChangeAspect="1"/>
          </p:cNvPicPr>
          <p:nvPr/>
        </p:nvPicPr>
        <p:blipFill>
          <a:blip r:embed="rId4" cstate="screen"/>
          <a:stretch>
            <a:fillRect/>
          </a:stretch>
        </p:blipFill>
        <p:spPr>
          <a:xfrm flipH="1">
            <a:off x="7212318" y="1801792"/>
            <a:ext cx="915621" cy="2072317"/>
          </a:xfrm>
          <a:prstGeom prst="rect">
            <a:avLst/>
          </a:prstGeom>
        </p:spPr>
      </p:pic>
      <p:graphicFrame>
        <p:nvGraphicFramePr>
          <p:cNvPr id="8" name="表格 13"/>
          <p:cNvGraphicFramePr>
            <a:graphicFrameLocks noGrp="1"/>
          </p:cNvGraphicFramePr>
          <p:nvPr/>
        </p:nvGraphicFramePr>
        <p:xfrm>
          <a:off x="323528" y="2929400"/>
          <a:ext cx="2232248" cy="1376404"/>
        </p:xfrm>
        <a:graphic>
          <a:graphicData uri="http://schemas.openxmlformats.org/drawingml/2006/table">
            <a:tbl>
              <a:tblPr firstRow="1" bandRow="1">
                <a:tableStyleId>{5C22544A-7EE6-4342-B048-85BDC9FD1C3A}</a:tableStyleId>
              </a:tblPr>
              <a:tblGrid>
                <a:gridCol w="784304">
                  <a:extLst>
                    <a:ext uri="{9D8B030D-6E8A-4147-A177-3AD203B41FA5}">
                      <a16:colId xmlns:a16="http://schemas.microsoft.com/office/drawing/2014/main" val="20000"/>
                    </a:ext>
                  </a:extLst>
                </a:gridCol>
                <a:gridCol w="723972">
                  <a:extLst>
                    <a:ext uri="{9D8B030D-6E8A-4147-A177-3AD203B41FA5}">
                      <a16:colId xmlns:a16="http://schemas.microsoft.com/office/drawing/2014/main" val="20001"/>
                    </a:ext>
                  </a:extLst>
                </a:gridCol>
                <a:gridCol w="723972">
                  <a:extLst>
                    <a:ext uri="{9D8B030D-6E8A-4147-A177-3AD203B41FA5}">
                      <a16:colId xmlns:a16="http://schemas.microsoft.com/office/drawing/2014/main" val="20002"/>
                    </a:ext>
                  </a:extLst>
                </a:gridCol>
              </a:tblGrid>
              <a:tr h="235587">
                <a:tc>
                  <a:txBody>
                    <a:bodyPr/>
                    <a:lstStyle/>
                    <a:p>
                      <a:r>
                        <a:rPr lang="en-US" altLang="zh-CN" sz="1000" dirty="0"/>
                        <a:t>Scores</a:t>
                      </a:r>
                      <a:endParaRPr lang="zh-CN" altLang="en-US" sz="1000" dirty="0"/>
                    </a:p>
                  </a:txBody>
                  <a:tcPr>
                    <a:solidFill>
                      <a:srgbClr val="002B82"/>
                    </a:solidFill>
                  </a:tcPr>
                </a:tc>
                <a:tc>
                  <a:txBody>
                    <a:bodyPr/>
                    <a:lstStyle/>
                    <a:p>
                      <a:r>
                        <a:rPr lang="en-US" altLang="zh-CN" sz="1000" dirty="0"/>
                        <a:t>Forest 1</a:t>
                      </a:r>
                      <a:endParaRPr lang="zh-CN" altLang="en-US" sz="1000" dirty="0"/>
                    </a:p>
                  </a:txBody>
                  <a:tcPr>
                    <a:solidFill>
                      <a:srgbClr val="002B82"/>
                    </a:solidFill>
                  </a:tcPr>
                </a:tc>
                <a:tc>
                  <a:txBody>
                    <a:bodyPr/>
                    <a:lstStyle/>
                    <a:p>
                      <a:r>
                        <a:rPr lang="en-US" altLang="zh-CN" sz="1000" dirty="0"/>
                        <a:t>Forest 2</a:t>
                      </a:r>
                      <a:endParaRPr lang="zh-CN" altLang="en-US" sz="1000" dirty="0"/>
                    </a:p>
                  </a:txBody>
                  <a:tcPr>
                    <a:solidFill>
                      <a:srgbClr val="002B82"/>
                    </a:solidFill>
                  </a:tcPr>
                </a:tc>
                <a:extLst>
                  <a:ext uri="{0D108BD9-81ED-4DB2-BD59-A6C34878D82A}">
                    <a16:rowId xmlns:a16="http://schemas.microsoft.com/office/drawing/2014/main" val="10000"/>
                  </a:ext>
                </a:extLst>
              </a:tr>
              <a:tr h="293980">
                <a:tc>
                  <a:txBody>
                    <a:bodyPr/>
                    <a:lstStyle/>
                    <a:p>
                      <a:r>
                        <a:rPr lang="en-US" altLang="zh-CN" sz="1000" dirty="0"/>
                        <a:t>accuracy</a:t>
                      </a:r>
                      <a:endParaRPr lang="zh-CN" altLang="en-US" sz="1000" dirty="0"/>
                    </a:p>
                  </a:txBody>
                  <a:tcPr/>
                </a:tc>
                <a:tc>
                  <a:txBody>
                    <a:bodyPr/>
                    <a:lstStyle/>
                    <a:p>
                      <a:r>
                        <a:rPr lang="en-US" altLang="zh-CN" sz="1000" dirty="0"/>
                        <a:t>0.88</a:t>
                      </a:r>
                      <a:endParaRPr lang="zh-CN" altLang="en-US" sz="1000" dirty="0"/>
                    </a:p>
                  </a:txBody>
                  <a:tcPr/>
                </a:tc>
                <a:tc>
                  <a:txBody>
                    <a:bodyPr/>
                    <a:lstStyle/>
                    <a:p>
                      <a:r>
                        <a:rPr lang="en-US" altLang="zh-CN" sz="1000" dirty="0"/>
                        <a:t>0.91</a:t>
                      </a:r>
                      <a:endParaRPr lang="zh-CN" altLang="en-US" sz="1000" dirty="0"/>
                    </a:p>
                  </a:txBody>
                  <a:tcPr/>
                </a:tc>
                <a:extLst>
                  <a:ext uri="{0D108BD9-81ED-4DB2-BD59-A6C34878D82A}">
                    <a16:rowId xmlns:a16="http://schemas.microsoft.com/office/drawing/2014/main" val="10001"/>
                  </a:ext>
                </a:extLst>
              </a:tr>
              <a:tr h="293980">
                <a:tc>
                  <a:txBody>
                    <a:bodyPr/>
                    <a:lstStyle/>
                    <a:p>
                      <a:r>
                        <a:rPr lang="en-US" altLang="zh-CN" sz="1000" dirty="0"/>
                        <a:t>precision</a:t>
                      </a:r>
                      <a:endParaRPr lang="zh-CN" altLang="en-US" sz="1000" dirty="0"/>
                    </a:p>
                  </a:txBody>
                  <a:tcPr/>
                </a:tc>
                <a:tc>
                  <a:txBody>
                    <a:bodyPr/>
                    <a:lstStyle/>
                    <a:p>
                      <a:r>
                        <a:rPr lang="en-US" altLang="zh-CN" sz="1000" dirty="0"/>
                        <a:t>0.81</a:t>
                      </a:r>
                      <a:endParaRPr lang="zh-CN" altLang="en-US" sz="1000" dirty="0"/>
                    </a:p>
                  </a:txBody>
                  <a:tcPr/>
                </a:tc>
                <a:tc>
                  <a:txBody>
                    <a:bodyPr/>
                    <a:lstStyle/>
                    <a:p>
                      <a:r>
                        <a:rPr lang="en-US" altLang="zh-CN" sz="1000" dirty="0"/>
                        <a:t>0.83</a:t>
                      </a:r>
                      <a:endParaRPr lang="zh-CN" altLang="en-US" sz="1000" dirty="0"/>
                    </a:p>
                  </a:txBody>
                  <a:tcPr/>
                </a:tc>
                <a:extLst>
                  <a:ext uri="{0D108BD9-81ED-4DB2-BD59-A6C34878D82A}">
                    <a16:rowId xmlns:a16="http://schemas.microsoft.com/office/drawing/2014/main" val="10002"/>
                  </a:ext>
                </a:extLst>
              </a:tr>
              <a:tr h="293980">
                <a:tc>
                  <a:txBody>
                    <a:bodyPr/>
                    <a:lstStyle/>
                    <a:p>
                      <a:r>
                        <a:rPr lang="en-US" altLang="zh-CN" sz="1000" dirty="0"/>
                        <a:t>recall</a:t>
                      </a:r>
                      <a:endParaRPr lang="zh-CN" altLang="en-US" sz="1000" dirty="0"/>
                    </a:p>
                  </a:txBody>
                  <a:tcPr/>
                </a:tc>
                <a:tc>
                  <a:txBody>
                    <a:bodyPr/>
                    <a:lstStyle/>
                    <a:p>
                      <a:r>
                        <a:rPr lang="en-US" altLang="zh-CN" sz="1000" dirty="0"/>
                        <a:t>0.64</a:t>
                      </a:r>
                      <a:endParaRPr lang="zh-CN" altLang="en-US" sz="1000" dirty="0"/>
                    </a:p>
                  </a:txBody>
                  <a:tcPr/>
                </a:tc>
                <a:tc>
                  <a:txBody>
                    <a:bodyPr/>
                    <a:lstStyle/>
                    <a:p>
                      <a:r>
                        <a:rPr lang="en-US" altLang="zh-CN" sz="1000" dirty="0"/>
                        <a:t>0.71</a:t>
                      </a:r>
                      <a:endParaRPr lang="zh-CN" altLang="en-US" sz="1000" dirty="0"/>
                    </a:p>
                  </a:txBody>
                  <a:tcPr/>
                </a:tc>
                <a:extLst>
                  <a:ext uri="{0D108BD9-81ED-4DB2-BD59-A6C34878D82A}">
                    <a16:rowId xmlns:a16="http://schemas.microsoft.com/office/drawing/2014/main" val="10003"/>
                  </a:ext>
                </a:extLst>
              </a:tr>
              <a:tr h="250624">
                <a:tc>
                  <a:txBody>
                    <a:bodyPr/>
                    <a:lstStyle/>
                    <a:p>
                      <a:r>
                        <a:rPr lang="en-US" altLang="zh-CN" sz="1000" dirty="0"/>
                        <a:t>F1</a:t>
                      </a:r>
                      <a:endParaRPr lang="zh-CN" altLang="en-US" sz="1000" dirty="0"/>
                    </a:p>
                  </a:txBody>
                  <a:tcPr/>
                </a:tc>
                <a:tc>
                  <a:txBody>
                    <a:bodyPr/>
                    <a:lstStyle/>
                    <a:p>
                      <a:r>
                        <a:rPr lang="en-US" altLang="zh-CN" sz="1000" dirty="0"/>
                        <a:t>0.72</a:t>
                      </a:r>
                      <a:endParaRPr lang="zh-CN" altLang="en-US" sz="1000" dirty="0"/>
                    </a:p>
                  </a:txBody>
                  <a:tcPr/>
                </a:tc>
                <a:tc>
                  <a:txBody>
                    <a:bodyPr/>
                    <a:lstStyle/>
                    <a:p>
                      <a:r>
                        <a:rPr lang="en-US" altLang="zh-CN" sz="1000" dirty="0"/>
                        <a:t>0.77</a:t>
                      </a:r>
                      <a:endParaRPr lang="zh-CN" altLang="en-US" sz="1000" dirty="0"/>
                    </a:p>
                  </a:txBody>
                  <a:tcPr/>
                </a:tc>
                <a:extLst>
                  <a:ext uri="{0D108BD9-81ED-4DB2-BD59-A6C34878D82A}">
                    <a16:rowId xmlns:a16="http://schemas.microsoft.com/office/drawing/2014/main" val="10004"/>
                  </a:ext>
                </a:extLst>
              </a:tr>
            </a:tbl>
          </a:graphicData>
        </a:graphic>
      </p:graphicFrame>
      <p:pic>
        <p:nvPicPr>
          <p:cNvPr id="16" name="图片 15"/>
          <p:cNvPicPr>
            <a:picLocks noChangeAspect="1"/>
          </p:cNvPicPr>
          <p:nvPr/>
        </p:nvPicPr>
        <p:blipFill>
          <a:blip r:embed="rId5"/>
          <a:stretch>
            <a:fillRect/>
          </a:stretch>
        </p:blipFill>
        <p:spPr>
          <a:xfrm>
            <a:off x="4170072" y="789783"/>
            <a:ext cx="3968452" cy="1062476"/>
          </a:xfrm>
          <a:prstGeom prst="rect">
            <a:avLst/>
          </a:prstGeom>
        </p:spPr>
      </p:pic>
      <p:pic>
        <p:nvPicPr>
          <p:cNvPr id="18" name="图片 17"/>
          <p:cNvPicPr>
            <a:picLocks noChangeAspect="1"/>
          </p:cNvPicPr>
          <p:nvPr/>
        </p:nvPicPr>
        <p:blipFill>
          <a:blip r:embed="rId6"/>
          <a:stretch>
            <a:fillRect/>
          </a:stretch>
        </p:blipFill>
        <p:spPr>
          <a:xfrm>
            <a:off x="3227628" y="3361262"/>
            <a:ext cx="5682127" cy="944542"/>
          </a:xfrm>
          <a:prstGeom prst="rect">
            <a:avLst/>
          </a:prstGeom>
        </p:spPr>
      </p:pic>
      <p:pic>
        <p:nvPicPr>
          <p:cNvPr id="19" name="图片 18"/>
          <p:cNvPicPr>
            <a:picLocks noChangeAspect="1"/>
          </p:cNvPicPr>
          <p:nvPr/>
        </p:nvPicPr>
        <p:blipFill>
          <a:blip r:embed="rId7"/>
          <a:stretch>
            <a:fillRect/>
          </a:stretch>
        </p:blipFill>
        <p:spPr>
          <a:xfrm>
            <a:off x="3227629" y="2221168"/>
            <a:ext cx="5682127" cy="614284"/>
          </a:xfrm>
          <a:prstGeom prst="rect">
            <a:avLst/>
          </a:prstGeom>
        </p:spPr>
      </p:pic>
    </p:spTree>
  </p:cSld>
  <p:clrMapOvr>
    <a:masterClrMapping/>
  </p:clrMapOvr>
  <p:transition spd="slow">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cstate="print"/>
          <a:stretch>
            <a:fillRect/>
          </a:stretch>
        </p:blipFill>
        <p:spPr>
          <a:xfrm>
            <a:off x="-51205" y="0"/>
            <a:ext cx="7254584" cy="5143500"/>
          </a:xfrm>
          <a:prstGeom prst="rect">
            <a:avLst/>
          </a:prstGeom>
        </p:spPr>
      </p:pic>
      <p:sp>
        <p:nvSpPr>
          <p:cNvPr id="8" name="平行四边形 7"/>
          <p:cNvSpPr/>
          <p:nvPr/>
        </p:nvSpPr>
        <p:spPr>
          <a:xfrm>
            <a:off x="2699792" y="0"/>
            <a:ext cx="6473229" cy="5181600"/>
          </a:xfrm>
          <a:custGeom>
            <a:avLst/>
            <a:gdLst>
              <a:gd name="connsiteX0" fmla="*/ 0 w 6336704"/>
              <a:gd name="connsiteY0" fmla="*/ 5143500 h 5143500"/>
              <a:gd name="connsiteX1" fmla="*/ 1285875 w 6336704"/>
              <a:gd name="connsiteY1" fmla="*/ 0 h 5143500"/>
              <a:gd name="connsiteX2" fmla="*/ 6336704 w 6336704"/>
              <a:gd name="connsiteY2" fmla="*/ 0 h 5143500"/>
              <a:gd name="connsiteX3" fmla="*/ 5050829 w 6336704"/>
              <a:gd name="connsiteY3" fmla="*/ 5143500 h 5143500"/>
              <a:gd name="connsiteX4" fmla="*/ 0 w 6336704"/>
              <a:gd name="connsiteY4" fmla="*/ 5143500 h 5143500"/>
              <a:gd name="connsiteX0-1" fmla="*/ 0 w 6473229"/>
              <a:gd name="connsiteY0-2" fmla="*/ 5143500 h 5181600"/>
              <a:gd name="connsiteX1-3" fmla="*/ 1285875 w 6473229"/>
              <a:gd name="connsiteY1-4" fmla="*/ 0 h 5181600"/>
              <a:gd name="connsiteX2-5" fmla="*/ 6336704 w 6473229"/>
              <a:gd name="connsiteY2-6" fmla="*/ 0 h 5181600"/>
              <a:gd name="connsiteX3-7" fmla="*/ 6473229 w 6473229"/>
              <a:gd name="connsiteY3-8" fmla="*/ 5181600 h 5181600"/>
              <a:gd name="connsiteX4-9" fmla="*/ 0 w 6473229"/>
              <a:gd name="connsiteY4-10" fmla="*/ 5143500 h 5181600"/>
              <a:gd name="connsiteX0-11" fmla="*/ 0 w 6473229"/>
              <a:gd name="connsiteY0-12" fmla="*/ 5143500 h 5181600"/>
              <a:gd name="connsiteX1-13" fmla="*/ 1285875 w 6473229"/>
              <a:gd name="connsiteY1-14" fmla="*/ 0 h 5181600"/>
              <a:gd name="connsiteX2-15" fmla="*/ 6463704 w 6473229"/>
              <a:gd name="connsiteY2-16" fmla="*/ 0 h 5181600"/>
              <a:gd name="connsiteX3-17" fmla="*/ 6473229 w 6473229"/>
              <a:gd name="connsiteY3-18" fmla="*/ 5181600 h 5181600"/>
              <a:gd name="connsiteX4-19" fmla="*/ 0 w 6473229"/>
              <a:gd name="connsiteY4-20" fmla="*/ 5143500 h 5181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3229" h="5181600">
                <a:moveTo>
                  <a:pt x="0" y="5143500"/>
                </a:moveTo>
                <a:lnTo>
                  <a:pt x="1285875" y="0"/>
                </a:lnTo>
                <a:lnTo>
                  <a:pt x="6463704" y="0"/>
                </a:lnTo>
                <a:lnTo>
                  <a:pt x="6473229" y="5181600"/>
                </a:lnTo>
                <a:lnTo>
                  <a:pt x="0" y="5143500"/>
                </a:lnTo>
                <a:close/>
              </a:path>
            </a:pathLst>
          </a:custGeom>
          <a:gradFill>
            <a:gsLst>
              <a:gs pos="0">
                <a:schemeClr val="bg1"/>
              </a:gs>
              <a:gs pos="100000">
                <a:srgbClr val="0439CE">
                  <a:lumMod val="16000"/>
                  <a:lumOff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a:off x="3912922" y="3492168"/>
            <a:ext cx="5256584" cy="33243"/>
          </a:xfrm>
          <a:prstGeom prst="line">
            <a:avLst/>
          </a:prstGeom>
          <a:ln>
            <a:solidFill>
              <a:srgbClr val="002B82"/>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50237" y="461245"/>
            <a:ext cx="2677918" cy="2642576"/>
          </a:xfrm>
          <a:prstGeom prst="ellipse">
            <a:avLst/>
          </a:prstGeom>
          <a:solidFill>
            <a:schemeClr val="bg1"/>
          </a:solidFill>
          <a:ln w="28575">
            <a:solidFill>
              <a:srgbClr val="F2F2F2"/>
            </a:solidFill>
          </a:ln>
          <a:effectLst>
            <a:innerShdw blurRad="177800" dist="165100" dir="16200000">
              <a:srgbClr val="0439CE">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002B82"/>
                </a:solidFill>
                <a:latin typeface="微软雅黑" panose="020B0503020204020204" charset="-122"/>
              </a:rPr>
              <a:t>1</a:t>
            </a:r>
            <a:endParaRPr lang="zh-CN" altLang="en-US" sz="13800" b="1" dirty="0">
              <a:solidFill>
                <a:srgbClr val="002B82"/>
              </a:solidFill>
              <a:latin typeface="微软雅黑" panose="020B0503020204020204" charset="-122"/>
            </a:endParaRPr>
          </a:p>
        </p:txBody>
      </p:sp>
      <p:sp>
        <p:nvSpPr>
          <p:cNvPr id="2" name="矩形 1"/>
          <p:cNvSpPr/>
          <p:nvPr/>
        </p:nvSpPr>
        <p:spPr>
          <a:xfrm>
            <a:off x="4560994" y="2601039"/>
            <a:ext cx="3888431" cy="756955"/>
          </a:xfrm>
          <a:prstGeom prst="rect">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4969430" y="2620556"/>
            <a:ext cx="3101491" cy="646331"/>
          </a:xfrm>
          <a:prstGeom prst="rect">
            <a:avLst/>
          </a:prstGeom>
          <a:noFill/>
        </p:spPr>
        <p:txBody>
          <a:bodyPr wrap="none" rtlCol="0">
            <a:spAutoFit/>
          </a:bodyPr>
          <a:lstStyle/>
          <a:p>
            <a:pPr marL="0" lvl="1" algn="ctr"/>
            <a:r>
              <a:rPr lang="en-US" altLang="zh-CN" sz="3600" b="1" dirty="0">
                <a:solidFill>
                  <a:schemeClr val="bg1"/>
                </a:solidFill>
                <a:latin typeface="微软雅黑" panose="020B0503020204020204" charset="-122"/>
                <a:ea typeface="微软雅黑" panose="020B0503020204020204" charset="-122"/>
              </a:rPr>
              <a:t>Introduction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screen"/>
          <a:srcRect/>
          <a:stretch>
            <a:fillRect/>
          </a:stretch>
        </p:blipFill>
        <p:spPr>
          <a:xfrm>
            <a:off x="-36512" y="0"/>
            <a:ext cx="6384718" cy="5143500"/>
          </a:xfrm>
          <a:prstGeom prst="rect">
            <a:avLst/>
          </a:prstGeom>
        </p:spPr>
      </p:pic>
      <p:sp>
        <p:nvSpPr>
          <p:cNvPr id="8" name="平行四边形 7"/>
          <p:cNvSpPr/>
          <p:nvPr/>
        </p:nvSpPr>
        <p:spPr>
          <a:xfrm>
            <a:off x="2695982" y="0"/>
            <a:ext cx="6473229" cy="5181600"/>
          </a:xfrm>
          <a:custGeom>
            <a:avLst/>
            <a:gdLst>
              <a:gd name="connsiteX0" fmla="*/ 0 w 6336704"/>
              <a:gd name="connsiteY0" fmla="*/ 5143500 h 5143500"/>
              <a:gd name="connsiteX1" fmla="*/ 1285875 w 6336704"/>
              <a:gd name="connsiteY1" fmla="*/ 0 h 5143500"/>
              <a:gd name="connsiteX2" fmla="*/ 6336704 w 6336704"/>
              <a:gd name="connsiteY2" fmla="*/ 0 h 5143500"/>
              <a:gd name="connsiteX3" fmla="*/ 5050829 w 6336704"/>
              <a:gd name="connsiteY3" fmla="*/ 5143500 h 5143500"/>
              <a:gd name="connsiteX4" fmla="*/ 0 w 6336704"/>
              <a:gd name="connsiteY4" fmla="*/ 5143500 h 5143500"/>
              <a:gd name="connsiteX0-1" fmla="*/ 0 w 6473229"/>
              <a:gd name="connsiteY0-2" fmla="*/ 5143500 h 5181600"/>
              <a:gd name="connsiteX1-3" fmla="*/ 1285875 w 6473229"/>
              <a:gd name="connsiteY1-4" fmla="*/ 0 h 5181600"/>
              <a:gd name="connsiteX2-5" fmla="*/ 6336704 w 6473229"/>
              <a:gd name="connsiteY2-6" fmla="*/ 0 h 5181600"/>
              <a:gd name="connsiteX3-7" fmla="*/ 6473229 w 6473229"/>
              <a:gd name="connsiteY3-8" fmla="*/ 5181600 h 5181600"/>
              <a:gd name="connsiteX4-9" fmla="*/ 0 w 6473229"/>
              <a:gd name="connsiteY4-10" fmla="*/ 5143500 h 5181600"/>
              <a:gd name="connsiteX0-11" fmla="*/ 0 w 6473229"/>
              <a:gd name="connsiteY0-12" fmla="*/ 5143500 h 5181600"/>
              <a:gd name="connsiteX1-13" fmla="*/ 1285875 w 6473229"/>
              <a:gd name="connsiteY1-14" fmla="*/ 0 h 5181600"/>
              <a:gd name="connsiteX2-15" fmla="*/ 6463704 w 6473229"/>
              <a:gd name="connsiteY2-16" fmla="*/ 0 h 5181600"/>
              <a:gd name="connsiteX3-17" fmla="*/ 6473229 w 6473229"/>
              <a:gd name="connsiteY3-18" fmla="*/ 5181600 h 5181600"/>
              <a:gd name="connsiteX4-19" fmla="*/ 0 w 6473229"/>
              <a:gd name="connsiteY4-20" fmla="*/ 5143500 h 5181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3229" h="5181600">
                <a:moveTo>
                  <a:pt x="0" y="5143500"/>
                </a:moveTo>
                <a:lnTo>
                  <a:pt x="1285875" y="0"/>
                </a:lnTo>
                <a:lnTo>
                  <a:pt x="6463704" y="0"/>
                </a:lnTo>
                <a:lnTo>
                  <a:pt x="6473229" y="5181600"/>
                </a:lnTo>
                <a:lnTo>
                  <a:pt x="0" y="5143500"/>
                </a:lnTo>
                <a:close/>
              </a:path>
            </a:pathLst>
          </a:custGeom>
          <a:gradFill>
            <a:gsLst>
              <a:gs pos="0">
                <a:schemeClr val="bg1"/>
              </a:gs>
              <a:gs pos="100000">
                <a:srgbClr val="0439CE">
                  <a:lumMod val="16000"/>
                  <a:lumOff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a:off x="3912922" y="3492168"/>
            <a:ext cx="5256584" cy="33243"/>
          </a:xfrm>
          <a:prstGeom prst="line">
            <a:avLst/>
          </a:prstGeom>
          <a:ln>
            <a:solidFill>
              <a:srgbClr val="002B82"/>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50237" y="461245"/>
            <a:ext cx="2677918" cy="2642576"/>
          </a:xfrm>
          <a:prstGeom prst="ellipse">
            <a:avLst/>
          </a:prstGeom>
          <a:solidFill>
            <a:schemeClr val="bg1"/>
          </a:solidFill>
          <a:ln w="28575">
            <a:solidFill>
              <a:srgbClr val="F2F2F2"/>
            </a:solidFill>
          </a:ln>
          <a:effectLst>
            <a:innerShdw blurRad="177800" dist="165100" dir="16200000">
              <a:srgbClr val="0439CE">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002B82"/>
                </a:solidFill>
                <a:latin typeface="微软雅黑" panose="020B0503020204020204" charset="-122"/>
              </a:rPr>
              <a:t>4</a:t>
            </a:r>
            <a:endParaRPr lang="zh-CN" altLang="en-US" sz="13800" b="1" dirty="0">
              <a:solidFill>
                <a:srgbClr val="002B82"/>
              </a:solidFill>
              <a:latin typeface="微软雅黑" panose="020B0503020204020204" charset="-122"/>
            </a:endParaRPr>
          </a:p>
        </p:txBody>
      </p:sp>
      <p:sp>
        <p:nvSpPr>
          <p:cNvPr id="2" name="矩形 1"/>
          <p:cNvSpPr/>
          <p:nvPr/>
        </p:nvSpPr>
        <p:spPr>
          <a:xfrm>
            <a:off x="4560994" y="2601039"/>
            <a:ext cx="3888431" cy="756955"/>
          </a:xfrm>
          <a:prstGeom prst="rect">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4643756" y="2669451"/>
            <a:ext cx="3723640" cy="521970"/>
          </a:xfrm>
          <a:prstGeom prst="rect">
            <a:avLst/>
          </a:prstGeom>
          <a:noFill/>
        </p:spPr>
        <p:txBody>
          <a:bodyPr wrap="none" rtlCol="0">
            <a:spAutoFit/>
          </a:bodyPr>
          <a:lstStyle/>
          <a:p>
            <a:pPr marL="0" lvl="1" algn="ctr"/>
            <a:r>
              <a:rPr lang="en-US" altLang="zh-CN" sz="2800" b="1" dirty="0">
                <a:solidFill>
                  <a:schemeClr val="bg1"/>
                </a:solidFill>
                <a:latin typeface="微软雅黑" panose="020B0503020204020204" charset="-122"/>
                <a:ea typeface="微软雅黑" panose="020B0503020204020204" charset="-122"/>
              </a:rPr>
              <a:t>Results Comparison</a:t>
            </a:r>
          </a:p>
        </p:txBody>
      </p:sp>
      <p:sp>
        <p:nvSpPr>
          <p:cNvPr id="3" name="文本框 2"/>
          <p:cNvSpPr txBox="1"/>
          <p:nvPr/>
        </p:nvSpPr>
        <p:spPr>
          <a:xfrm>
            <a:off x="5436096" y="3676238"/>
            <a:ext cx="4437380" cy="368300"/>
          </a:xfrm>
          <a:prstGeom prst="rect">
            <a:avLst/>
          </a:prstGeom>
          <a:noFill/>
        </p:spPr>
        <p:txBody>
          <a:bodyPr wrap="square" rtlCol="0">
            <a:spAutoFit/>
          </a:bodyPr>
          <a:lstStyle/>
          <a:p>
            <a:r>
              <a:rPr lang="en-US" altLang="zh-CN" dirty="0"/>
              <a:t>1. Performance Test</a:t>
            </a:r>
          </a:p>
        </p:txBody>
      </p:sp>
      <p:sp>
        <p:nvSpPr>
          <p:cNvPr id="4" name="文本框 3"/>
          <p:cNvSpPr txBox="1"/>
          <p:nvPr/>
        </p:nvSpPr>
        <p:spPr>
          <a:xfrm>
            <a:off x="5436096" y="4195365"/>
            <a:ext cx="2232660" cy="368300"/>
          </a:xfrm>
          <a:prstGeom prst="rect">
            <a:avLst/>
          </a:prstGeom>
          <a:noFill/>
        </p:spPr>
        <p:txBody>
          <a:bodyPr wrap="square" rtlCol="0">
            <a:spAutoFit/>
          </a:bodyPr>
          <a:lstStyle/>
          <a:p>
            <a:r>
              <a:rPr lang="en-US" altLang="zh-CN" dirty="0"/>
              <a:t>2. Input Simulation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Performance Test</a:t>
            </a: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451168" y="1187450"/>
          <a:ext cx="5354638" cy="1341128"/>
        </p:xfrm>
        <a:graphic>
          <a:graphicData uri="http://schemas.openxmlformats.org/drawingml/2006/table">
            <a:tbl>
              <a:tblPr firstRow="1" bandRow="1">
                <a:tableStyleId>{5940675A-B579-460E-94D1-54222C63F5DA}</a:tableStyleId>
              </a:tblPr>
              <a:tblGrid>
                <a:gridCol w="1450975">
                  <a:extLst>
                    <a:ext uri="{9D8B030D-6E8A-4147-A177-3AD203B41FA5}">
                      <a16:colId xmlns:a16="http://schemas.microsoft.com/office/drawing/2014/main" val="20000"/>
                    </a:ext>
                  </a:extLst>
                </a:gridCol>
                <a:gridCol w="703263">
                  <a:extLst>
                    <a:ext uri="{9D8B030D-6E8A-4147-A177-3AD203B41FA5}">
                      <a16:colId xmlns:a16="http://schemas.microsoft.com/office/drawing/2014/main" val="20001"/>
                    </a:ext>
                  </a:extLst>
                </a:gridCol>
                <a:gridCol w="882650">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900113">
                  <a:extLst>
                    <a:ext uri="{9D8B030D-6E8A-4147-A177-3AD203B41FA5}">
                      <a16:colId xmlns:a16="http://schemas.microsoft.com/office/drawing/2014/main" val="20004"/>
                    </a:ext>
                  </a:extLst>
                </a:gridCol>
                <a:gridCol w="590550">
                  <a:extLst>
                    <a:ext uri="{9D8B030D-6E8A-4147-A177-3AD203B41FA5}">
                      <a16:colId xmlns:a16="http://schemas.microsoft.com/office/drawing/2014/main" val="20005"/>
                    </a:ext>
                  </a:extLst>
                </a:gridCol>
              </a:tblGrid>
              <a:tr h="0">
                <a:tc>
                  <a:txBody>
                    <a:bodyPr/>
                    <a:lstStyle/>
                    <a:p>
                      <a:pPr indent="0">
                        <a:buNone/>
                      </a:pPr>
                      <a:r>
                        <a:rPr lang="en-US" altLang="zh-CN" sz="1100" b="0">
                          <a:latin typeface="等线" panose="02010600030101010101" pitchFamily="2" charset="-122"/>
                          <a:cs typeface="等线" panose="02010600030101010101" pitchFamily="2" charset="-122"/>
                        </a:rPr>
                        <a:t>M</a:t>
                      </a:r>
                      <a:r>
                        <a:rPr lang="en-US" altLang="zh-CN" sz="1100" b="0">
                          <a:latin typeface="Times New Roman" panose="02020603050405020304" pitchFamily="18" charset="0"/>
                          <a:cs typeface="Times New Roman" panose="02020603050405020304" pitchFamily="18" charset="0"/>
                        </a:rPr>
                        <a:t>odels</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W</a:t>
                      </a:r>
                      <a:r>
                        <a:rPr lang="en-US" altLang="zh-CN" sz="1100" b="0">
                          <a:latin typeface="Times New Roman" panose="02020603050405020304" pitchFamily="18" charset="0"/>
                          <a:cs typeface="Times New Roman" panose="02020603050405020304" pitchFamily="18" charset="0"/>
                        </a:rPr>
                        <a:t>all-time</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A</a:t>
                      </a:r>
                      <a:r>
                        <a:rPr lang="en-US" altLang="zh-CN" sz="1100" b="0">
                          <a:latin typeface="Times New Roman" panose="02020603050405020304" pitchFamily="18" charset="0"/>
                          <a:cs typeface="Times New Roman" panose="02020603050405020304" pitchFamily="18" charset="0"/>
                        </a:rPr>
                        <a:t>ccuracy </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P</a:t>
                      </a:r>
                      <a:r>
                        <a:rPr lang="en-US" altLang="zh-CN" sz="1100" b="0">
                          <a:latin typeface="Times New Roman" panose="02020603050405020304" pitchFamily="18" charset="0"/>
                          <a:cs typeface="Times New Roman" panose="02020603050405020304" pitchFamily="18" charset="0"/>
                        </a:rPr>
                        <a:t>recision</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R</a:t>
                      </a:r>
                      <a:r>
                        <a:rPr lang="en-US" altLang="zh-CN" sz="1100" b="0">
                          <a:latin typeface="Times New Roman" panose="02020603050405020304" pitchFamily="18" charset="0"/>
                          <a:cs typeface="Times New Roman" panose="02020603050405020304" pitchFamily="18" charset="0"/>
                        </a:rPr>
                        <a:t>ecall</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F</a:t>
                      </a:r>
                      <a:r>
                        <a:rPr lang="en-US" altLang="zh-CN" sz="1100" b="0">
                          <a:latin typeface="Times New Roman" panose="02020603050405020304" pitchFamily="18" charset="0"/>
                          <a:cs typeface="Times New Roman" panose="02020603050405020304" pitchFamily="18" charset="0"/>
                        </a:rPr>
                        <a:t>1</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altLang="zh-CN" sz="1100" b="0">
                          <a:latin typeface="等线" panose="02010600030101010101" pitchFamily="2" charset="-122"/>
                          <a:cs typeface="等线" panose="02010600030101010101" pitchFamily="2" charset="-122"/>
                        </a:rPr>
                        <a:t>L</a:t>
                      </a:r>
                      <a:r>
                        <a:rPr lang="en-US" altLang="zh-CN" sz="1100" b="0">
                          <a:latin typeface="Times New Roman" panose="02020603050405020304" pitchFamily="18" charset="0"/>
                          <a:cs typeface="Times New Roman" panose="02020603050405020304" pitchFamily="18" charset="0"/>
                        </a:rPr>
                        <a:t>ogistic Regression</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40.9ms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0.9000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altLang="zh-CN" sz="1100" b="0">
                          <a:latin typeface="等线" panose="02010600030101010101" pitchFamily="2" charset="-122"/>
                          <a:cs typeface="等线" panose="02010600030101010101" pitchFamily="2" charset="-122"/>
                        </a:rPr>
                        <a:t>S</a:t>
                      </a:r>
                      <a:r>
                        <a:rPr lang="en-US" altLang="zh-CN" sz="1100" b="0">
                          <a:latin typeface="Times New Roman" panose="02020603050405020304" pitchFamily="18" charset="0"/>
                          <a:cs typeface="Times New Roman" panose="02020603050405020304" pitchFamily="18" charset="0"/>
                        </a:rPr>
                        <a:t>VM</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256ms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0.8667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0.6875</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a:t>
                      </a:r>
                      <a:r>
                        <a:rPr lang="en-US" altLang="zh-CN" sz="1100" b="0">
                          <a:latin typeface="等线" panose="02010600030101010101" pitchFamily="2" charset="-122"/>
                          <a:cs typeface="等线" panose="02010600030101010101" pitchFamily="2" charset="-122"/>
                        </a:rPr>
                        <a:t>.</a:t>
                      </a:r>
                      <a:r>
                        <a:rPr lang="en-US" altLang="zh-CN" sz="1100" b="0">
                          <a:latin typeface="Times New Roman" panose="02020603050405020304" pitchFamily="18" charset="0"/>
                          <a:cs typeface="Times New Roman" panose="02020603050405020304" pitchFamily="18" charset="0"/>
                        </a:rPr>
                        <a:t>7333</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altLang="zh-CN" sz="1100" b="0" dirty="0">
                          <a:latin typeface="等线" panose="02010600030101010101" pitchFamily="2" charset="-122"/>
                          <a:cs typeface="等线" panose="02010600030101010101" pitchFamily="2" charset="-122"/>
                        </a:rPr>
                        <a:t>D</a:t>
                      </a:r>
                      <a:r>
                        <a:rPr lang="en-US" altLang="zh-CN" sz="1100" b="0" dirty="0">
                          <a:latin typeface="Times New Roman" panose="02020603050405020304" pitchFamily="18" charset="0"/>
                          <a:cs typeface="Times New Roman" panose="02020603050405020304" pitchFamily="18" charset="0"/>
                        </a:rPr>
                        <a:t>ecision Tree</a:t>
                      </a:r>
                      <a:endParaRPr lang="zh-CN" altLang="en-US" sz="1100" b="0" dirty="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2.31ms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0.6000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0.6666</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indent="0" algn="l" defTabSz="685800" rtl="0" eaLnBrk="1" latinLnBrk="0" hangingPunct="1">
                        <a:buNone/>
                      </a:pPr>
                      <a:r>
                        <a:rPr lang="en-US" altLang="zh-CN" sz="1100" b="0" kern="1200" dirty="0">
                          <a:solidFill>
                            <a:schemeClr val="tx1"/>
                          </a:solidFill>
                          <a:latin typeface="Times New Roman" panose="02020603050405020304" pitchFamily="18" charset="0"/>
                          <a:ea typeface="+mn-ea"/>
                          <a:cs typeface="Times New Roman" panose="02020603050405020304" pitchFamily="18" charset="0"/>
                        </a:rPr>
                        <a:t>Random Forest</a:t>
                      </a:r>
                      <a:endParaRPr lang="zh-CN" altLang="en-US" sz="1100" b="0" kern="1200" dirty="0">
                        <a:solidFill>
                          <a:schemeClr val="tx1"/>
                        </a:solidFill>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50.8ms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0.8833</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0.8181</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0.6428</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0.7200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altLang="zh-CN" sz="1100" b="0" dirty="0">
                          <a:latin typeface="Times New Roman" panose="02020603050405020304" pitchFamily="18" charset="0"/>
                          <a:cs typeface="Times New Roman" panose="02020603050405020304" pitchFamily="18" charset="0"/>
                        </a:rPr>
                        <a:t>AdaBoost</a:t>
                      </a:r>
                      <a:endParaRPr lang="zh-CN" altLang="en-US" sz="11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329ms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0.6470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0.7097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altLang="zh-CN" sz="1100" b="0">
                          <a:latin typeface="Times New Roman" panose="02020603050405020304" pitchFamily="18" charset="0"/>
                          <a:cs typeface="Times New Roman" panose="02020603050405020304" pitchFamily="18" charset="0"/>
                        </a:rPr>
                        <a:t>Gradient Boosting</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263ms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0.8333</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0.6111</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0.6875</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altLang="zh-CN" sz="1100" b="0">
                          <a:latin typeface="Times New Roman" panose="02020603050405020304" pitchFamily="18" charset="0"/>
                          <a:cs typeface="Times New Roman" panose="02020603050405020304" pitchFamily="18" charset="0"/>
                        </a:rPr>
                        <a:t>XGB Classifier</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128ms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0.8667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0.6875</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dirty="0">
                          <a:latin typeface="Times New Roman" panose="02020603050405020304" pitchFamily="18" charset="0"/>
                          <a:cs typeface="Times New Roman" panose="02020603050405020304" pitchFamily="18" charset="0"/>
                        </a:rPr>
                        <a:t>0.7333</a:t>
                      </a:r>
                      <a:endParaRPr lang="zh-CN" altLang="en-US" sz="11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 name="表格 1"/>
          <p:cNvGraphicFramePr/>
          <p:nvPr>
            <p:custDataLst>
              <p:tags r:id="rId2"/>
            </p:custDataLst>
          </p:nvPr>
        </p:nvGraphicFramePr>
        <p:xfrm>
          <a:off x="3489008" y="3471545"/>
          <a:ext cx="5267325" cy="1341128"/>
        </p:xfrm>
        <a:graphic>
          <a:graphicData uri="http://schemas.openxmlformats.org/drawingml/2006/table">
            <a:tbl>
              <a:tblPr firstRow="1" bandRow="1">
                <a:tableStyleId>{5940675A-B579-460E-94D1-54222C63F5DA}</a:tableStyleId>
              </a:tblPr>
              <a:tblGrid>
                <a:gridCol w="1450975">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gridCol w="884238">
                  <a:extLst>
                    <a:ext uri="{9D8B030D-6E8A-4147-A177-3AD203B41FA5}">
                      <a16:colId xmlns:a16="http://schemas.microsoft.com/office/drawing/2014/main" val="20002"/>
                    </a:ext>
                  </a:extLst>
                </a:gridCol>
                <a:gridCol w="827087">
                  <a:extLst>
                    <a:ext uri="{9D8B030D-6E8A-4147-A177-3AD203B41FA5}">
                      <a16:colId xmlns:a16="http://schemas.microsoft.com/office/drawing/2014/main" val="20003"/>
                    </a:ext>
                  </a:extLst>
                </a:gridCol>
                <a:gridCol w="898525">
                  <a:extLst>
                    <a:ext uri="{9D8B030D-6E8A-4147-A177-3AD203B41FA5}">
                      <a16:colId xmlns:a16="http://schemas.microsoft.com/office/drawing/2014/main" val="20004"/>
                    </a:ext>
                  </a:extLst>
                </a:gridCol>
                <a:gridCol w="590550">
                  <a:extLst>
                    <a:ext uri="{9D8B030D-6E8A-4147-A177-3AD203B41FA5}">
                      <a16:colId xmlns:a16="http://schemas.microsoft.com/office/drawing/2014/main" val="20005"/>
                    </a:ext>
                  </a:extLst>
                </a:gridCol>
              </a:tblGrid>
              <a:tr h="167640">
                <a:tc>
                  <a:txBody>
                    <a:bodyPr/>
                    <a:lstStyle/>
                    <a:p>
                      <a:pPr indent="0">
                        <a:buNone/>
                      </a:pPr>
                      <a:r>
                        <a:rPr lang="en-US" altLang="zh-CN" sz="1100" b="0">
                          <a:latin typeface="等线" panose="02010600030101010101" pitchFamily="2" charset="-122"/>
                          <a:cs typeface="等线" panose="02010600030101010101" pitchFamily="2" charset="-122"/>
                        </a:rPr>
                        <a:t>M</a:t>
                      </a:r>
                      <a:r>
                        <a:rPr lang="en-US" altLang="zh-CN" sz="1100" b="0">
                          <a:latin typeface="Times New Roman" panose="02020603050405020304" pitchFamily="18" charset="0"/>
                          <a:cs typeface="Times New Roman" panose="02020603050405020304" pitchFamily="18" charset="0"/>
                        </a:rPr>
                        <a:t>odels</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W</a:t>
                      </a:r>
                      <a:r>
                        <a:rPr lang="en-US" altLang="zh-CN" sz="1100" b="0">
                          <a:latin typeface="Times New Roman" panose="02020603050405020304" pitchFamily="18" charset="0"/>
                          <a:cs typeface="Times New Roman" panose="02020603050405020304" pitchFamily="18" charset="0"/>
                        </a:rPr>
                        <a:t>all-time</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A</a:t>
                      </a:r>
                      <a:r>
                        <a:rPr lang="en-US" altLang="zh-CN" sz="1100" b="0">
                          <a:latin typeface="Times New Roman" panose="02020603050405020304" pitchFamily="18" charset="0"/>
                          <a:cs typeface="Times New Roman" panose="02020603050405020304" pitchFamily="18" charset="0"/>
                        </a:rPr>
                        <a:t>ccuracy </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P</a:t>
                      </a:r>
                      <a:r>
                        <a:rPr lang="en-US" altLang="zh-CN" sz="1100" b="0">
                          <a:latin typeface="Times New Roman" panose="02020603050405020304" pitchFamily="18" charset="0"/>
                          <a:cs typeface="Times New Roman" panose="02020603050405020304" pitchFamily="18" charset="0"/>
                        </a:rPr>
                        <a:t>recision</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R</a:t>
                      </a:r>
                      <a:r>
                        <a:rPr lang="en-US" altLang="zh-CN" sz="1100" b="0">
                          <a:latin typeface="Times New Roman" panose="02020603050405020304" pitchFamily="18" charset="0"/>
                          <a:cs typeface="Times New Roman" panose="02020603050405020304" pitchFamily="18" charset="0"/>
                        </a:rPr>
                        <a:t>ecall</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等线" panose="02010600030101010101" pitchFamily="2" charset="-122"/>
                          <a:cs typeface="等线" panose="02010600030101010101" pitchFamily="2" charset="-122"/>
                        </a:rPr>
                        <a:t>F</a:t>
                      </a:r>
                      <a:r>
                        <a:rPr lang="en-US" altLang="zh-CN" sz="1100" b="0">
                          <a:latin typeface="Times New Roman" panose="02020603050405020304" pitchFamily="18" charset="0"/>
                          <a:cs typeface="Times New Roman" panose="02020603050405020304" pitchFamily="18" charset="0"/>
                        </a:rPr>
                        <a:t>1</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altLang="zh-CN" sz="1100" b="0" dirty="0">
                          <a:highlight>
                            <a:srgbClr val="FFFF00"/>
                          </a:highlight>
                          <a:latin typeface="等线" panose="02010600030101010101" pitchFamily="2" charset="-122"/>
                          <a:cs typeface="等线" panose="02010600030101010101" pitchFamily="2" charset="-122"/>
                        </a:rPr>
                        <a:t>L</a:t>
                      </a:r>
                      <a:r>
                        <a:rPr lang="en-US" altLang="zh-CN" sz="1100" b="0" dirty="0">
                          <a:highlight>
                            <a:srgbClr val="FFFF00"/>
                          </a:highlight>
                          <a:latin typeface="Times New Roman" panose="02020603050405020304" pitchFamily="18" charset="0"/>
                          <a:cs typeface="Times New Roman" panose="02020603050405020304" pitchFamily="18" charset="0"/>
                        </a:rPr>
                        <a:t>ogistic Regression</a:t>
                      </a:r>
                      <a:endParaRPr lang="zh-CN" altLang="en-US" sz="1100" b="0" dirty="0">
                        <a:highlight>
                          <a:srgbClr val="FFFF00"/>
                        </a:highlight>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685800" rtl="0" eaLnBrk="1" latinLnBrk="0" hangingPunct="1">
                        <a:buNone/>
                      </a:pPr>
                      <a:r>
                        <a:rPr lang="en-US" altLang="zh-CN"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rPr>
                        <a:t>7.98ms</a:t>
                      </a:r>
                      <a:endParaRPr lang="zh-CN" altLang="en-US"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685800" rtl="0" eaLnBrk="1" latinLnBrk="0" hangingPunct="1">
                        <a:buNone/>
                      </a:pPr>
                      <a:r>
                        <a:rPr lang="en-US" altLang="zh-CN" sz="1100" b="0" kern="1200">
                          <a:solidFill>
                            <a:schemeClr val="tx1"/>
                          </a:solidFill>
                          <a:highlight>
                            <a:srgbClr val="FFFF00"/>
                          </a:highlight>
                          <a:latin typeface="Times New Roman" panose="02020603050405020304" pitchFamily="18" charset="0"/>
                          <a:ea typeface="+mn-ea"/>
                          <a:cs typeface="Times New Roman" panose="02020603050405020304" pitchFamily="18" charset="0"/>
                        </a:rPr>
                        <a:t>0.9333</a:t>
                      </a:r>
                      <a:endParaRPr lang="zh-CN" altLang="en-US" sz="1100" b="0" kern="120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685800" rtl="0" eaLnBrk="1" latinLnBrk="0" hangingPunct="1">
                        <a:buNone/>
                      </a:pPr>
                      <a:r>
                        <a:rPr lang="en-US" altLang="zh-CN"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rPr>
                        <a:t>0.8571</a:t>
                      </a:r>
                      <a:endParaRPr lang="zh-CN" altLang="en-US"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685800" rtl="0" eaLnBrk="1" latinLnBrk="0" hangingPunct="1">
                        <a:buNone/>
                      </a:pPr>
                      <a:r>
                        <a:rPr lang="en-US" altLang="zh-CN"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rPr>
                        <a:t>0.8571</a:t>
                      </a:r>
                      <a:endParaRPr lang="zh-CN" altLang="en-US"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685800" rtl="0" eaLnBrk="1" latinLnBrk="0" hangingPunct="1">
                        <a:buNone/>
                      </a:pPr>
                      <a:r>
                        <a:rPr lang="en-US" altLang="zh-CN"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rPr>
                        <a:t>0.8571</a:t>
                      </a:r>
                      <a:endParaRPr lang="zh-CN" altLang="en-US"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altLang="zh-CN" sz="1100" b="0">
                          <a:highlight>
                            <a:srgbClr val="FFFF00"/>
                          </a:highlight>
                          <a:latin typeface="等线" panose="02010600030101010101" pitchFamily="2" charset="-122"/>
                          <a:cs typeface="等线" panose="02010600030101010101" pitchFamily="2" charset="-122"/>
                        </a:rPr>
                        <a:t>S</a:t>
                      </a:r>
                      <a:r>
                        <a:rPr lang="en-US" altLang="zh-CN" sz="1100" b="0">
                          <a:highlight>
                            <a:srgbClr val="FFFF00"/>
                          </a:highlight>
                          <a:latin typeface="Times New Roman" panose="02020603050405020304" pitchFamily="18" charset="0"/>
                          <a:cs typeface="Times New Roman" panose="02020603050405020304" pitchFamily="18" charset="0"/>
                        </a:rPr>
                        <a:t>VM</a:t>
                      </a:r>
                      <a:endParaRPr lang="zh-CN" altLang="en-US" sz="1100" b="0">
                        <a:highlight>
                          <a:srgbClr val="FFFF00"/>
                        </a:highlight>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dirty="0">
                          <a:highlight>
                            <a:srgbClr val="FFFF00"/>
                          </a:highlight>
                          <a:latin typeface="Times New Roman" panose="02020603050405020304" pitchFamily="18" charset="0"/>
                          <a:cs typeface="Times New Roman" panose="02020603050405020304" pitchFamily="18" charset="0"/>
                        </a:rPr>
                        <a:t>1min43</a:t>
                      </a:r>
                      <a:endParaRPr lang="zh-CN" altLang="en-US" sz="1100" b="0" dirty="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dirty="0">
                          <a:highlight>
                            <a:srgbClr val="FFFF00"/>
                          </a:highlight>
                          <a:latin typeface="Times New Roman" panose="02020603050405020304" pitchFamily="18" charset="0"/>
                          <a:cs typeface="Times New Roman" panose="02020603050405020304" pitchFamily="18" charset="0"/>
                        </a:rPr>
                        <a:t>0.9166</a:t>
                      </a:r>
                      <a:endParaRPr lang="zh-CN" altLang="en-US" sz="1100" b="0" dirty="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dirty="0">
                          <a:highlight>
                            <a:srgbClr val="FFFF00"/>
                          </a:highlight>
                          <a:latin typeface="Times New Roman" panose="02020603050405020304" pitchFamily="18" charset="0"/>
                          <a:cs typeface="Times New Roman" panose="02020603050405020304" pitchFamily="18" charset="0"/>
                        </a:rPr>
                        <a:t>0.8461</a:t>
                      </a:r>
                      <a:endParaRPr lang="zh-CN" altLang="en-US" sz="1100" b="0" dirty="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Times New Roman" panose="02020603050405020304" pitchFamily="18" charset="0"/>
                          <a:cs typeface="Times New Roman" panose="02020603050405020304" pitchFamily="18" charset="0"/>
                        </a:rPr>
                        <a:t>0.7857</a:t>
                      </a:r>
                      <a:endParaRPr lang="zh-CN" altLang="en-US" sz="1100" b="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Times New Roman" panose="02020603050405020304" pitchFamily="18" charset="0"/>
                          <a:cs typeface="Times New Roman" panose="02020603050405020304" pitchFamily="18" charset="0"/>
                        </a:rPr>
                        <a:t>0.8148</a:t>
                      </a:r>
                      <a:endParaRPr lang="zh-CN" altLang="en-US" sz="1100" b="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altLang="zh-CN" sz="1100" b="0">
                          <a:latin typeface="等线" panose="02010600030101010101" pitchFamily="2" charset="-122"/>
                          <a:cs typeface="等线" panose="02010600030101010101" pitchFamily="2" charset="-122"/>
                        </a:rPr>
                        <a:t>D</a:t>
                      </a:r>
                      <a:r>
                        <a:rPr lang="en-US" altLang="zh-CN" sz="1100" b="0">
                          <a:latin typeface="Times New Roman" panose="02020603050405020304" pitchFamily="18" charset="0"/>
                          <a:cs typeface="Times New Roman" panose="02020603050405020304" pitchFamily="18" charset="0"/>
                        </a:rPr>
                        <a:t>ecision Tree</a:t>
                      </a:r>
                      <a:endParaRPr lang="zh-CN" altLang="en-US" sz="1100" b="0">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2.31ms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0.6000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0.6666</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altLang="zh-CN"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rPr>
                        <a:t>Random Forest</a:t>
                      </a:r>
                      <a:endParaRPr lang="zh-CN" altLang="en-US" sz="1100" b="0" kern="1200" dirty="0">
                        <a:solidFill>
                          <a:schemeClr val="tx1"/>
                        </a:solidFill>
                        <a:highlight>
                          <a:srgbClr val="FFFF00"/>
                        </a:highlight>
                        <a:latin typeface="Times New Roman" panose="02020603050405020304" pitchFamily="18" charset="0"/>
                        <a:ea typeface="+mn-ea"/>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等线" panose="02010600030101010101" pitchFamily="2" charset="-122"/>
                          <a:cs typeface="等线" panose="02010600030101010101" pitchFamily="2" charset="-122"/>
                        </a:rPr>
                        <a:t>2</a:t>
                      </a:r>
                      <a:r>
                        <a:rPr lang="en-US" altLang="zh-CN" sz="1100" b="0">
                          <a:highlight>
                            <a:srgbClr val="FFFF00"/>
                          </a:highlight>
                          <a:latin typeface="Times New Roman" panose="02020603050405020304" pitchFamily="18" charset="0"/>
                          <a:cs typeface="Times New Roman" panose="02020603050405020304" pitchFamily="18" charset="0"/>
                        </a:rPr>
                        <a:t>51ms</a:t>
                      </a:r>
                      <a:endParaRPr lang="zh-CN" altLang="en-US" sz="1100" b="0">
                        <a:highlight>
                          <a:srgbClr val="FFFF00"/>
                        </a:highlight>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等线" panose="02010600030101010101" pitchFamily="2" charset="-122"/>
                          <a:cs typeface="等线" panose="02010600030101010101" pitchFamily="2" charset="-122"/>
                        </a:rPr>
                        <a:t>0</a:t>
                      </a:r>
                      <a:r>
                        <a:rPr lang="en-US" altLang="zh-CN" sz="1100" b="0">
                          <a:highlight>
                            <a:srgbClr val="FFFF00"/>
                          </a:highlight>
                          <a:latin typeface="Times New Roman" panose="02020603050405020304" pitchFamily="18" charset="0"/>
                          <a:cs typeface="Times New Roman" panose="02020603050405020304" pitchFamily="18" charset="0"/>
                        </a:rPr>
                        <a:t>.9</a:t>
                      </a:r>
                      <a:endParaRPr lang="zh-CN" altLang="en-US" sz="1100" b="0">
                        <a:highlight>
                          <a:srgbClr val="FFFF00"/>
                        </a:highlight>
                        <a:latin typeface="等线" panose="02010600030101010101" pitchFamily="2" charset="-122"/>
                        <a:ea typeface="等线" panose="02010600030101010101" pitchFamily="2" charset="-122"/>
                        <a:cs typeface="等线" panose="02010600030101010101" pitchFamily="2" charset="-122"/>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Times New Roman" panose="02020603050405020304" pitchFamily="18" charset="0"/>
                          <a:cs typeface="Times New Roman" panose="02020603050405020304" pitchFamily="18" charset="0"/>
                        </a:rPr>
                        <a:t>0.8333</a:t>
                      </a:r>
                      <a:endParaRPr lang="zh-CN" altLang="en-US" sz="1100" b="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Times New Roman" panose="02020603050405020304" pitchFamily="18" charset="0"/>
                          <a:cs typeface="Times New Roman" panose="02020603050405020304" pitchFamily="18" charset="0"/>
                        </a:rPr>
                        <a:t>0.7143</a:t>
                      </a:r>
                      <a:endParaRPr lang="zh-CN" altLang="en-US" sz="1100" b="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highlight>
                            <a:srgbClr val="FFFF00"/>
                          </a:highlight>
                          <a:latin typeface="Times New Roman" panose="02020603050405020304" pitchFamily="18" charset="0"/>
                          <a:cs typeface="Times New Roman" panose="02020603050405020304" pitchFamily="18" charset="0"/>
                        </a:rPr>
                        <a:t>0.7692</a:t>
                      </a:r>
                      <a:endParaRPr lang="zh-CN" altLang="en-US" sz="1100" b="0">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altLang="zh-CN" sz="1100" b="0">
                          <a:latin typeface="Times New Roman" panose="02020603050405020304" pitchFamily="18" charset="0"/>
                          <a:cs typeface="Times New Roman" panose="02020603050405020304" pitchFamily="18" charset="0"/>
                        </a:rPr>
                        <a:t>AdaBoost</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329ms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0.8500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0.6470</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0.7097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altLang="zh-CN" sz="1100" b="0">
                          <a:latin typeface="Times New Roman" panose="02020603050405020304" pitchFamily="18" charset="0"/>
                          <a:cs typeface="Times New Roman" panose="02020603050405020304" pitchFamily="18" charset="0"/>
                        </a:rPr>
                        <a:t>Gradient Boosting</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263ms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0.8333</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0.6111</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0.6875</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altLang="zh-CN" sz="1100" b="0">
                          <a:latin typeface="Times New Roman" panose="02020603050405020304" pitchFamily="18" charset="0"/>
                          <a:cs typeface="Times New Roman" panose="02020603050405020304" pitchFamily="18" charset="0"/>
                        </a:rPr>
                        <a:t>XGB Classifier</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128ms</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0.8667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0.6875</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a:latin typeface="Times New Roman" panose="02020603050405020304" pitchFamily="18" charset="0"/>
                          <a:cs typeface="Times New Roman" panose="02020603050405020304" pitchFamily="18" charset="0"/>
                        </a:rPr>
                        <a:t>0.7857</a:t>
                      </a:r>
                      <a:endParaRPr lang="zh-CN" alt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100" b="0" dirty="0">
                          <a:latin typeface="Times New Roman" panose="02020603050405020304" pitchFamily="18" charset="0"/>
                          <a:cs typeface="Times New Roman" panose="02020603050405020304" pitchFamily="18" charset="0"/>
                        </a:rPr>
                        <a:t>0.7333</a:t>
                      </a:r>
                      <a:endParaRPr lang="zh-CN" altLang="en-US" sz="11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 name="文本框 2"/>
          <p:cNvSpPr txBox="1"/>
          <p:nvPr/>
        </p:nvSpPr>
        <p:spPr>
          <a:xfrm>
            <a:off x="1704975" y="843280"/>
            <a:ext cx="2679700" cy="368300"/>
          </a:xfrm>
          <a:prstGeom prst="rect">
            <a:avLst/>
          </a:prstGeom>
          <a:noFill/>
        </p:spPr>
        <p:txBody>
          <a:bodyPr wrap="square" rtlCol="0">
            <a:spAutoFit/>
          </a:bodyPr>
          <a:lstStyle/>
          <a:p>
            <a:pPr algn="ctr"/>
            <a:r>
              <a:rPr lang="en-US" altLang="zh-CN"/>
              <a:t>Previous result</a:t>
            </a:r>
          </a:p>
        </p:txBody>
      </p:sp>
      <p:cxnSp>
        <p:nvCxnSpPr>
          <p:cNvPr id="40" name="直接箭头连接符 39"/>
          <p:cNvCxnSpPr/>
          <p:nvPr/>
        </p:nvCxnSpPr>
        <p:spPr>
          <a:xfrm>
            <a:off x="3489325" y="2599690"/>
            <a:ext cx="1240155" cy="800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060190" y="2701925"/>
            <a:ext cx="1928495" cy="368300"/>
          </a:xfrm>
          <a:prstGeom prst="rect">
            <a:avLst/>
          </a:prstGeom>
          <a:noFill/>
        </p:spPr>
        <p:txBody>
          <a:bodyPr wrap="square" rtlCol="0">
            <a:spAutoFit/>
          </a:bodyPr>
          <a:lstStyle/>
          <a:p>
            <a:r>
              <a:rPr lang="en-US" altLang="zh-CN"/>
              <a:t>After tuning</a:t>
            </a:r>
          </a:p>
        </p:txBody>
      </p:sp>
      <p:sp>
        <p:nvSpPr>
          <p:cNvPr id="42" name="文本框 41"/>
          <p:cNvSpPr txBox="1"/>
          <p:nvPr/>
        </p:nvSpPr>
        <p:spPr>
          <a:xfrm>
            <a:off x="5417820" y="3103245"/>
            <a:ext cx="1783715" cy="368300"/>
          </a:xfrm>
          <a:prstGeom prst="rect">
            <a:avLst/>
          </a:prstGeom>
          <a:noFill/>
        </p:spPr>
        <p:txBody>
          <a:bodyPr wrap="square" rtlCol="0">
            <a:spAutoFit/>
          </a:bodyPr>
          <a:lstStyle/>
          <a:p>
            <a:r>
              <a:rPr lang="en-US" altLang="zh-CN"/>
              <a:t>Current result</a:t>
            </a:r>
          </a:p>
        </p:txBody>
      </p:sp>
    </p:spTree>
  </p:cSld>
  <p:clrMapOvr>
    <a:masterClrMapping/>
  </p:clrMapOvr>
  <p:transition spd="slow">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Result Visualization</a:t>
            </a: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4" name="图表 6"/>
          <p:cNvGraphicFramePr/>
          <p:nvPr/>
        </p:nvGraphicFramePr>
        <p:xfrm>
          <a:off x="201295" y="1073785"/>
          <a:ext cx="4048760" cy="17659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nvGraphicFramePr>
        <p:xfrm>
          <a:off x="201295" y="3006090"/>
          <a:ext cx="4049395" cy="19697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5"/>
          <p:cNvGraphicFramePr/>
          <p:nvPr/>
        </p:nvGraphicFramePr>
        <p:xfrm>
          <a:off x="4654550" y="1073785"/>
          <a:ext cx="4102735" cy="17970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图表 7"/>
          <p:cNvGraphicFramePr/>
          <p:nvPr/>
        </p:nvGraphicFramePr>
        <p:xfrm>
          <a:off x="4654550" y="3168650"/>
          <a:ext cx="4102100" cy="180721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spd="slow">
    <p:pull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7774"/>
            <a:ext cx="338437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Input Simulation</a:t>
            </a: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387985" y="1657350"/>
            <a:ext cx="8191500" cy="1304925"/>
          </a:xfrm>
          <a:prstGeom prst="rect">
            <a:avLst/>
          </a:prstGeom>
        </p:spPr>
      </p:pic>
      <p:sp>
        <p:nvSpPr>
          <p:cNvPr id="3" name="文本框 2"/>
          <p:cNvSpPr txBox="1"/>
          <p:nvPr/>
        </p:nvSpPr>
        <p:spPr>
          <a:xfrm>
            <a:off x="387985" y="894080"/>
            <a:ext cx="5876290" cy="368300"/>
          </a:xfrm>
          <a:prstGeom prst="rect">
            <a:avLst/>
          </a:prstGeom>
          <a:noFill/>
        </p:spPr>
        <p:txBody>
          <a:bodyPr wrap="square" rtlCol="0">
            <a:spAutoFit/>
          </a:bodyPr>
          <a:lstStyle/>
          <a:p>
            <a:r>
              <a:rPr lang="en-US" altLang="zh-CN"/>
              <a:t>Two ways to do the simulations.</a:t>
            </a:r>
          </a:p>
        </p:txBody>
      </p:sp>
      <p:sp>
        <p:nvSpPr>
          <p:cNvPr id="4" name="文本框 3"/>
          <p:cNvSpPr txBox="1"/>
          <p:nvPr/>
        </p:nvSpPr>
        <p:spPr>
          <a:xfrm>
            <a:off x="459105" y="1262380"/>
            <a:ext cx="3192780" cy="368300"/>
          </a:xfrm>
          <a:prstGeom prst="rect">
            <a:avLst/>
          </a:prstGeom>
          <a:noFill/>
        </p:spPr>
        <p:txBody>
          <a:bodyPr wrap="square" rtlCol="0">
            <a:spAutoFit/>
          </a:bodyPr>
          <a:lstStyle/>
          <a:p>
            <a:r>
              <a:rPr lang="en-US" altLang="zh-CN"/>
              <a:t>1.Random select</a:t>
            </a:r>
          </a:p>
        </p:txBody>
      </p:sp>
      <p:pic>
        <p:nvPicPr>
          <p:cNvPr id="5" name="图片 4"/>
          <p:cNvPicPr>
            <a:picLocks noChangeAspect="1"/>
          </p:cNvPicPr>
          <p:nvPr/>
        </p:nvPicPr>
        <p:blipFill>
          <a:blip r:embed="rId4"/>
          <a:stretch>
            <a:fillRect/>
          </a:stretch>
        </p:blipFill>
        <p:spPr>
          <a:xfrm>
            <a:off x="387985" y="3311525"/>
            <a:ext cx="4648200" cy="1628775"/>
          </a:xfrm>
          <a:prstGeom prst="rect">
            <a:avLst/>
          </a:prstGeom>
        </p:spPr>
      </p:pic>
      <p:sp>
        <p:nvSpPr>
          <p:cNvPr id="6" name="文本框 5"/>
          <p:cNvSpPr txBox="1"/>
          <p:nvPr/>
        </p:nvSpPr>
        <p:spPr>
          <a:xfrm>
            <a:off x="705485" y="2962275"/>
            <a:ext cx="3089275" cy="368300"/>
          </a:xfrm>
          <a:prstGeom prst="rect">
            <a:avLst/>
          </a:prstGeom>
          <a:noFill/>
        </p:spPr>
        <p:txBody>
          <a:bodyPr wrap="square" rtlCol="0">
            <a:spAutoFit/>
          </a:bodyPr>
          <a:lstStyle/>
          <a:p>
            <a:r>
              <a:rPr lang="en-US" altLang="zh-CN"/>
              <a:t>Results</a:t>
            </a:r>
          </a:p>
        </p:txBody>
      </p:sp>
    </p:spTree>
  </p:cSld>
  <p:clrMapOvr>
    <a:masterClrMapping/>
  </p:clrMapOvr>
  <p:transition spd="slow">
    <p:pull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7774"/>
            <a:ext cx="338437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Input Simulation</a:t>
            </a: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9105" y="1084580"/>
            <a:ext cx="3192780" cy="368300"/>
          </a:xfrm>
          <a:prstGeom prst="rect">
            <a:avLst/>
          </a:prstGeom>
          <a:noFill/>
        </p:spPr>
        <p:txBody>
          <a:bodyPr wrap="square" rtlCol="0">
            <a:spAutoFit/>
          </a:bodyPr>
          <a:lstStyle/>
          <a:p>
            <a:r>
              <a:rPr lang="en-US" altLang="zh-CN"/>
              <a:t>2. Input information </a:t>
            </a:r>
          </a:p>
        </p:txBody>
      </p:sp>
      <p:sp>
        <p:nvSpPr>
          <p:cNvPr id="6" name="文本框 5"/>
          <p:cNvSpPr txBox="1"/>
          <p:nvPr/>
        </p:nvSpPr>
        <p:spPr>
          <a:xfrm>
            <a:off x="459105" y="2784475"/>
            <a:ext cx="3089275" cy="368300"/>
          </a:xfrm>
          <a:prstGeom prst="rect">
            <a:avLst/>
          </a:prstGeom>
          <a:noFill/>
        </p:spPr>
        <p:txBody>
          <a:bodyPr wrap="square" rtlCol="0">
            <a:spAutoFit/>
          </a:bodyPr>
          <a:lstStyle/>
          <a:p>
            <a:r>
              <a:rPr lang="en-US" altLang="zh-CN"/>
              <a:t>Results</a:t>
            </a:r>
          </a:p>
        </p:txBody>
      </p:sp>
      <p:pic>
        <p:nvPicPr>
          <p:cNvPr id="7" name="图片 6"/>
          <p:cNvPicPr>
            <a:picLocks noChangeAspect="1"/>
          </p:cNvPicPr>
          <p:nvPr/>
        </p:nvPicPr>
        <p:blipFill>
          <a:blip r:embed="rId3"/>
          <a:stretch>
            <a:fillRect/>
          </a:stretch>
        </p:blipFill>
        <p:spPr>
          <a:xfrm>
            <a:off x="387985" y="1599565"/>
            <a:ext cx="7610475" cy="1038225"/>
          </a:xfrm>
          <a:prstGeom prst="rect">
            <a:avLst/>
          </a:prstGeom>
        </p:spPr>
      </p:pic>
      <p:pic>
        <p:nvPicPr>
          <p:cNvPr id="8" name="图片 7"/>
          <p:cNvPicPr>
            <a:picLocks noChangeAspect="1"/>
          </p:cNvPicPr>
          <p:nvPr/>
        </p:nvPicPr>
        <p:blipFill>
          <a:blip r:embed="rId4"/>
          <a:stretch>
            <a:fillRect/>
          </a:stretch>
        </p:blipFill>
        <p:spPr>
          <a:xfrm>
            <a:off x="387985" y="3152775"/>
            <a:ext cx="4391025" cy="1600200"/>
          </a:xfrm>
          <a:prstGeom prst="rect">
            <a:avLst/>
          </a:prstGeom>
        </p:spPr>
      </p:pic>
    </p:spTree>
  </p:cSld>
  <p:clrMapOvr>
    <a:masterClrMapping/>
  </p:clrMapOvr>
  <p:transition spd="slow">
    <p:pull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screen"/>
          <a:srcRect/>
          <a:stretch>
            <a:fillRect/>
          </a:stretch>
        </p:blipFill>
        <p:spPr>
          <a:xfrm flipH="1">
            <a:off x="-56975" y="0"/>
            <a:ext cx="6676856" cy="5164038"/>
          </a:xfrm>
          <a:prstGeom prst="rect">
            <a:avLst/>
          </a:prstGeom>
        </p:spPr>
      </p:pic>
      <p:sp>
        <p:nvSpPr>
          <p:cNvPr id="8" name="平行四边形 7"/>
          <p:cNvSpPr/>
          <p:nvPr/>
        </p:nvSpPr>
        <p:spPr>
          <a:xfrm>
            <a:off x="2699792" y="0"/>
            <a:ext cx="6473229" cy="5181600"/>
          </a:xfrm>
          <a:custGeom>
            <a:avLst/>
            <a:gdLst>
              <a:gd name="connsiteX0" fmla="*/ 0 w 6336704"/>
              <a:gd name="connsiteY0" fmla="*/ 5143500 h 5143500"/>
              <a:gd name="connsiteX1" fmla="*/ 1285875 w 6336704"/>
              <a:gd name="connsiteY1" fmla="*/ 0 h 5143500"/>
              <a:gd name="connsiteX2" fmla="*/ 6336704 w 6336704"/>
              <a:gd name="connsiteY2" fmla="*/ 0 h 5143500"/>
              <a:gd name="connsiteX3" fmla="*/ 5050829 w 6336704"/>
              <a:gd name="connsiteY3" fmla="*/ 5143500 h 5143500"/>
              <a:gd name="connsiteX4" fmla="*/ 0 w 6336704"/>
              <a:gd name="connsiteY4" fmla="*/ 5143500 h 5143500"/>
              <a:gd name="connsiteX0-1" fmla="*/ 0 w 6473229"/>
              <a:gd name="connsiteY0-2" fmla="*/ 5143500 h 5181600"/>
              <a:gd name="connsiteX1-3" fmla="*/ 1285875 w 6473229"/>
              <a:gd name="connsiteY1-4" fmla="*/ 0 h 5181600"/>
              <a:gd name="connsiteX2-5" fmla="*/ 6336704 w 6473229"/>
              <a:gd name="connsiteY2-6" fmla="*/ 0 h 5181600"/>
              <a:gd name="connsiteX3-7" fmla="*/ 6473229 w 6473229"/>
              <a:gd name="connsiteY3-8" fmla="*/ 5181600 h 5181600"/>
              <a:gd name="connsiteX4-9" fmla="*/ 0 w 6473229"/>
              <a:gd name="connsiteY4-10" fmla="*/ 5143500 h 5181600"/>
              <a:gd name="connsiteX0-11" fmla="*/ 0 w 6473229"/>
              <a:gd name="connsiteY0-12" fmla="*/ 5143500 h 5181600"/>
              <a:gd name="connsiteX1-13" fmla="*/ 1285875 w 6473229"/>
              <a:gd name="connsiteY1-14" fmla="*/ 0 h 5181600"/>
              <a:gd name="connsiteX2-15" fmla="*/ 6463704 w 6473229"/>
              <a:gd name="connsiteY2-16" fmla="*/ 0 h 5181600"/>
              <a:gd name="connsiteX3-17" fmla="*/ 6473229 w 6473229"/>
              <a:gd name="connsiteY3-18" fmla="*/ 5181600 h 5181600"/>
              <a:gd name="connsiteX4-19" fmla="*/ 0 w 6473229"/>
              <a:gd name="connsiteY4-20" fmla="*/ 5143500 h 5181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3229" h="5181600">
                <a:moveTo>
                  <a:pt x="0" y="5143500"/>
                </a:moveTo>
                <a:lnTo>
                  <a:pt x="1285875" y="0"/>
                </a:lnTo>
                <a:lnTo>
                  <a:pt x="6463704" y="0"/>
                </a:lnTo>
                <a:lnTo>
                  <a:pt x="6473229" y="5181600"/>
                </a:lnTo>
                <a:lnTo>
                  <a:pt x="0" y="5143500"/>
                </a:lnTo>
                <a:close/>
              </a:path>
            </a:pathLst>
          </a:custGeom>
          <a:gradFill>
            <a:gsLst>
              <a:gs pos="0">
                <a:schemeClr val="bg1"/>
              </a:gs>
              <a:gs pos="100000">
                <a:srgbClr val="0439CE">
                  <a:lumMod val="16000"/>
                  <a:lumOff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a:off x="3912922" y="3492168"/>
            <a:ext cx="5256584" cy="33243"/>
          </a:xfrm>
          <a:prstGeom prst="line">
            <a:avLst/>
          </a:prstGeom>
          <a:ln>
            <a:solidFill>
              <a:srgbClr val="002B82"/>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50237" y="461245"/>
            <a:ext cx="2677918" cy="2642576"/>
          </a:xfrm>
          <a:prstGeom prst="ellipse">
            <a:avLst/>
          </a:prstGeom>
          <a:solidFill>
            <a:schemeClr val="bg1"/>
          </a:solidFill>
          <a:ln w="28575">
            <a:solidFill>
              <a:srgbClr val="F2F2F2"/>
            </a:solidFill>
          </a:ln>
          <a:effectLst>
            <a:innerShdw blurRad="177800" dist="165100" dir="16200000">
              <a:srgbClr val="0439CE">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002B82"/>
                </a:solidFill>
                <a:latin typeface="微软雅黑" panose="020B0503020204020204" charset="-122"/>
              </a:rPr>
              <a:t>5</a:t>
            </a:r>
            <a:endParaRPr lang="zh-CN" altLang="en-US" sz="13800" b="1" dirty="0">
              <a:solidFill>
                <a:srgbClr val="002B82"/>
              </a:solidFill>
              <a:latin typeface="微软雅黑" panose="020B0503020204020204" charset="-122"/>
            </a:endParaRPr>
          </a:p>
        </p:txBody>
      </p:sp>
      <p:sp>
        <p:nvSpPr>
          <p:cNvPr id="2" name="矩形 1"/>
          <p:cNvSpPr/>
          <p:nvPr/>
        </p:nvSpPr>
        <p:spPr>
          <a:xfrm>
            <a:off x="4560994" y="2601039"/>
            <a:ext cx="3888431" cy="756955"/>
          </a:xfrm>
          <a:prstGeom prst="rect">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4641215" y="2748191"/>
            <a:ext cx="3799840" cy="460375"/>
          </a:xfrm>
          <a:prstGeom prst="rect">
            <a:avLst/>
          </a:prstGeom>
          <a:noFill/>
        </p:spPr>
        <p:txBody>
          <a:bodyPr wrap="none" rtlCol="0">
            <a:spAutoFit/>
          </a:bodyPr>
          <a:lstStyle/>
          <a:p>
            <a:pPr marL="0" lvl="1" algn="ctr"/>
            <a:r>
              <a:rPr lang="en-US" altLang="zh-CN" sz="2400" b="1" dirty="0">
                <a:solidFill>
                  <a:schemeClr val="bg1"/>
                </a:solidFill>
                <a:latin typeface="微软雅黑" panose="020B0503020204020204" charset="-122"/>
                <a:ea typeface="微软雅黑" panose="020B0503020204020204" charset="-122"/>
              </a:rPr>
              <a:t>Conclusion&amp; Limitation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0610" y="244475"/>
            <a:ext cx="1988185" cy="521970"/>
          </a:xfrm>
          <a:prstGeom prst="rect">
            <a:avLst/>
          </a:prstGeom>
          <a:noFill/>
        </p:spPr>
        <p:txBody>
          <a:bodyPr wrap="square" rtlCol="0">
            <a:spAutoFit/>
          </a:bodyPr>
          <a:lstStyle/>
          <a:p>
            <a:r>
              <a:rPr lang="en-US" altLang="zh-CN" sz="2500" dirty="0">
                <a:solidFill>
                  <a:srgbClr val="5E5E5E"/>
                </a:solidFill>
                <a:latin typeface="微软雅黑" panose="020B0503020204020204" charset="-122"/>
                <a:ea typeface="微软雅黑" panose="020B0503020204020204" charset="-122"/>
              </a:rPr>
              <a:t>Conclusion</a:t>
            </a:r>
          </a:p>
        </p:txBody>
      </p:sp>
      <p:sp>
        <p:nvSpPr>
          <p:cNvPr id="3" name="文本框 2"/>
          <p:cNvSpPr txBox="1"/>
          <p:nvPr/>
        </p:nvSpPr>
        <p:spPr>
          <a:xfrm>
            <a:off x="347980" y="1116330"/>
            <a:ext cx="8514080" cy="3415030"/>
          </a:xfrm>
          <a:prstGeom prst="rect">
            <a:avLst/>
          </a:prstGeom>
          <a:noFill/>
        </p:spPr>
        <p:txBody>
          <a:bodyPr wrap="square" rtlCol="0">
            <a:spAutoFit/>
          </a:bodyPr>
          <a:lstStyle/>
          <a:p>
            <a:r>
              <a:rPr lang="en-US" altLang="zh-CN" dirty="0"/>
              <a:t>After tuning, the best three models are Logistic Regression, SVM, Random Forest.</a:t>
            </a:r>
          </a:p>
          <a:p>
            <a:endParaRPr lang="en-US" altLang="zh-CN" dirty="0"/>
          </a:p>
          <a:p>
            <a:r>
              <a:rPr lang="en-US" altLang="zh-CN" dirty="0"/>
              <a:t>1. The wall time is 7.98ms.</a:t>
            </a:r>
          </a:p>
          <a:p>
            <a:r>
              <a:rPr lang="en-US" altLang="zh-CN" dirty="0"/>
              <a:t>2. F1 score could achieve at 0.8571. The accuracy could achieve at 0.9333.</a:t>
            </a:r>
          </a:p>
          <a:p>
            <a:endParaRPr lang="en-US" altLang="zh-CN" dirty="0"/>
          </a:p>
          <a:p>
            <a:r>
              <a:rPr lang="en-US" altLang="zh-CN" dirty="0"/>
              <a:t>Based on these statistics, Logistic Regression could have higher score in performance and lower running time. </a:t>
            </a:r>
          </a:p>
          <a:p>
            <a:endParaRPr lang="en-US" altLang="zh-CN" dirty="0"/>
          </a:p>
          <a:p>
            <a:endParaRPr lang="en-US" altLang="zh-CN" dirty="0"/>
          </a:p>
          <a:p>
            <a:r>
              <a:rPr lang="en-US" altLang="zh-CN" dirty="0"/>
              <a:t>Input simulation</a:t>
            </a:r>
          </a:p>
          <a:p>
            <a:r>
              <a:rPr lang="en-US" altLang="zh-CN" dirty="0"/>
              <a:t>1. Random select.</a:t>
            </a:r>
          </a:p>
          <a:p>
            <a:r>
              <a:rPr lang="en-US" altLang="zh-CN" dirty="0"/>
              <a:t>2. User input.</a:t>
            </a: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1000">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219710"/>
            <a:ext cx="2961005" cy="583565"/>
          </a:xfrm>
          <a:prstGeom prst="rect">
            <a:avLst/>
          </a:prstGeom>
          <a:noFill/>
        </p:spPr>
        <p:txBody>
          <a:bodyPr wrap="square" rtlCol="0">
            <a:spAutoFit/>
          </a:bodyPr>
          <a:lstStyle/>
          <a:p>
            <a:r>
              <a:rPr lang="en-US" altLang="zh-CN" sz="3200"/>
              <a:t>Limitation</a:t>
            </a:r>
          </a:p>
        </p:txBody>
      </p:sp>
      <p:sp>
        <p:nvSpPr>
          <p:cNvPr id="3" name="文本框 2"/>
          <p:cNvSpPr txBox="1"/>
          <p:nvPr/>
        </p:nvSpPr>
        <p:spPr>
          <a:xfrm>
            <a:off x="659130" y="941070"/>
            <a:ext cx="7825740" cy="2030095"/>
          </a:xfrm>
          <a:prstGeom prst="rect">
            <a:avLst/>
          </a:prstGeom>
          <a:noFill/>
        </p:spPr>
        <p:txBody>
          <a:bodyPr wrap="square" rtlCol="0">
            <a:spAutoFit/>
          </a:bodyPr>
          <a:lstStyle/>
          <a:p>
            <a:r>
              <a:rPr lang="en-US" altLang="zh-CN" dirty="0"/>
              <a:t>1. Best features are not generated from machines. Features with high correlation coefficients cannot achieve better performance.</a:t>
            </a:r>
          </a:p>
          <a:p>
            <a:endParaRPr lang="en-US" altLang="zh-CN" dirty="0"/>
          </a:p>
          <a:p>
            <a:r>
              <a:rPr lang="en-US" altLang="zh-CN" dirty="0"/>
              <a:t>2. Because of the limitations in technical skills, we couldn't adjust the better parameters in model optimization.</a:t>
            </a:r>
          </a:p>
          <a:p>
            <a:endParaRPr lang="en-US" altLang="zh-CN" dirty="0"/>
          </a:p>
          <a:p>
            <a:r>
              <a:rPr lang="en-US" altLang="zh-CN" dirty="0"/>
              <a:t>3.The data base is not big enough.</a:t>
            </a:r>
          </a:p>
        </p:txBody>
      </p:sp>
      <p:sp>
        <p:nvSpPr>
          <p:cNvPr id="4" name="文本框 3"/>
          <p:cNvSpPr txBox="1"/>
          <p:nvPr/>
        </p:nvSpPr>
        <p:spPr>
          <a:xfrm>
            <a:off x="595630" y="3075305"/>
            <a:ext cx="2138045" cy="521970"/>
          </a:xfrm>
          <a:prstGeom prst="rect">
            <a:avLst/>
          </a:prstGeom>
          <a:noFill/>
        </p:spPr>
        <p:txBody>
          <a:bodyPr wrap="square" rtlCol="0">
            <a:spAutoFit/>
          </a:bodyPr>
          <a:lstStyle/>
          <a:p>
            <a:r>
              <a:rPr lang="en-US" altLang="zh-CN" sz="2800"/>
              <a:t>Expectation</a:t>
            </a:r>
          </a:p>
        </p:txBody>
      </p:sp>
      <p:sp>
        <p:nvSpPr>
          <p:cNvPr id="5" name="文本框 4"/>
          <p:cNvSpPr txBox="1"/>
          <p:nvPr/>
        </p:nvSpPr>
        <p:spPr>
          <a:xfrm>
            <a:off x="659130" y="3724910"/>
            <a:ext cx="7898130" cy="368300"/>
          </a:xfrm>
          <a:prstGeom prst="rect">
            <a:avLst/>
          </a:prstGeom>
          <a:noFill/>
        </p:spPr>
        <p:txBody>
          <a:bodyPr wrap="square" rtlCol="0">
            <a:spAutoFit/>
          </a:bodyPr>
          <a:lstStyle/>
          <a:p>
            <a:r>
              <a:rPr lang="en-US" altLang="zh-CN"/>
              <a:t>1. Gather more data and do futher optimization in different kinds of models.</a:t>
            </a:r>
          </a:p>
        </p:txBody>
      </p:sp>
    </p:spTree>
  </p:cSld>
  <p:clrMapOvr>
    <a:masterClrMapping/>
  </p:clrMapOvr>
  <p:transition spd="med" advClick="0" advTm="1000">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nvSpPr>
        <p:spPr>
          <a:xfrm>
            <a:off x="4159213" y="1986032"/>
            <a:ext cx="3816424" cy="576063"/>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bg1"/>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solidFill>
                  <a:schemeClr val="tx1"/>
                </a:solidFill>
              </a:rPr>
              <a:t>Thank you</a:t>
            </a:r>
            <a:r>
              <a:rPr lang="zh-CN" altLang="en-US" dirty="0">
                <a:solidFill>
                  <a:schemeClr val="tx1"/>
                </a:solidFill>
              </a:rPr>
              <a:t>！</a:t>
            </a:r>
          </a:p>
        </p:txBody>
      </p:sp>
      <p:pic>
        <p:nvPicPr>
          <p:cNvPr id="4" name="图片 3" descr="defining-heart-attack"/>
          <p:cNvPicPr>
            <a:picLocks noChangeAspect="1"/>
          </p:cNvPicPr>
          <p:nvPr/>
        </p:nvPicPr>
        <p:blipFill>
          <a:blip r:embed="rId2"/>
          <a:stretch>
            <a:fillRect/>
          </a:stretch>
        </p:blipFill>
        <p:spPr>
          <a:xfrm>
            <a:off x="814070" y="1354455"/>
            <a:ext cx="3392170" cy="2120265"/>
          </a:xfrm>
          <a:prstGeom prst="round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7624" y="339502"/>
            <a:ext cx="6984776" cy="860425"/>
          </a:xfrm>
          <a:prstGeom prst="rect">
            <a:avLst/>
          </a:prstGeom>
          <a:noFill/>
        </p:spPr>
        <p:txBody>
          <a:bodyPr wrap="square" rtlCol="0">
            <a:spAutoFit/>
          </a:bodyPr>
          <a:lstStyle/>
          <a:p>
            <a:pPr algn="ctr" eaLnBrk="0" hangingPunct="0"/>
            <a:r>
              <a:rPr lang="en-US" altLang="zh-CN" sz="2500" dirty="0">
                <a:solidFill>
                  <a:srgbClr val="5E5E5E"/>
                </a:solidFill>
                <a:latin typeface="微软雅黑" panose="020B0503020204020204" charset="-122"/>
                <a:ea typeface="微软雅黑" panose="020B0503020204020204" charset="-122"/>
              </a:rPr>
              <a:t>Heart Failure &amp; Sudden Death or Low Survival Possibility</a:t>
            </a:r>
            <a:endParaRPr lang="zh-CN" altLang="en-US" sz="2500" dirty="0">
              <a:solidFill>
                <a:srgbClr val="5E5E5E"/>
              </a:solidFill>
              <a:latin typeface="微软雅黑" panose="020B0503020204020204" charset="-122"/>
              <a:ea typeface="微软雅黑" panose="020B0503020204020204" charset="-122"/>
            </a:endParaRPr>
          </a:p>
        </p:txBody>
      </p:sp>
      <p:sp>
        <p:nvSpPr>
          <p:cNvPr id="3" name="文本框 2"/>
          <p:cNvSpPr txBox="1"/>
          <p:nvPr/>
        </p:nvSpPr>
        <p:spPr>
          <a:xfrm>
            <a:off x="434616" y="1565379"/>
            <a:ext cx="345638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65 Million Americans suffer</a:t>
            </a:r>
          </a:p>
          <a:p>
            <a:pPr marL="285750" indent="-285750">
              <a:buFont typeface="Arial" panose="020B0604020202020204" pitchFamily="34" charset="0"/>
              <a:buChar char="•"/>
            </a:pPr>
            <a:endParaRPr lang="zh-CN" altLang="en-US" dirty="0"/>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2211710"/>
            <a:ext cx="4746104" cy="2376265"/>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547090" y="291607"/>
            <a:ext cx="472741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Factors Cause Heart Failure</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779894" y="795387"/>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779912" y="1202876"/>
            <a:ext cx="3215248" cy="350013"/>
            <a:chOff x="814328" y="3219334"/>
            <a:chExt cx="3973323" cy="432536"/>
          </a:xfrm>
        </p:grpSpPr>
        <p:grpSp>
          <p:nvGrpSpPr>
            <p:cNvPr id="12" name="组合 11"/>
            <p:cNvGrpSpPr/>
            <p:nvPr/>
          </p:nvGrpSpPr>
          <p:grpSpPr>
            <a:xfrm>
              <a:off x="814328" y="3219334"/>
              <a:ext cx="2797200" cy="432536"/>
              <a:chOff x="2173927" y="3285519"/>
              <a:chExt cx="3549387" cy="548848"/>
            </a:xfrm>
          </p:grpSpPr>
          <p:grpSp>
            <p:nvGrpSpPr>
              <p:cNvPr id="14" name="组合 13"/>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17"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15" name="椭圆 14"/>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13" name="TextBox 24"/>
            <p:cNvSpPr txBox="1"/>
            <p:nvPr/>
          </p:nvSpPr>
          <p:spPr>
            <a:xfrm>
              <a:off x="1217763" y="3242141"/>
              <a:ext cx="3569888"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Arrhythmias</a:t>
              </a:r>
              <a:r>
                <a:rPr lang="zh-CN" altLang="en-US" sz="1800" dirty="0">
                  <a:solidFill>
                    <a:srgbClr val="5E5E5E"/>
                  </a:solidFill>
                </a:rPr>
                <a:t>（心律不齐）</a:t>
              </a:r>
            </a:p>
          </p:txBody>
        </p:sp>
      </p:grpSp>
      <p:grpSp>
        <p:nvGrpSpPr>
          <p:cNvPr id="2" name="Group 24"/>
          <p:cNvGrpSpPr/>
          <p:nvPr/>
        </p:nvGrpSpPr>
        <p:grpSpPr>
          <a:xfrm>
            <a:off x="1638935" y="1022350"/>
            <a:ext cx="1019810" cy="3548380"/>
            <a:chOff x="4063105" y="1059582"/>
            <a:chExt cx="1017789" cy="3832210"/>
          </a:xfrm>
          <a:solidFill>
            <a:srgbClr val="0070C0"/>
          </a:solidFill>
        </p:grpSpPr>
        <p:sp>
          <p:nvSpPr>
            <p:cNvPr id="3" name="Freeform 25"/>
            <p:cNvSpPr/>
            <p:nvPr/>
          </p:nvSpPr>
          <p:spPr>
            <a:xfrm rot="5400000">
              <a:off x="2910342"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1" fmla="*/ 0 w 7679838"/>
                <a:gd name="connsiteY0-2" fmla="*/ 1026597 h 1026597"/>
                <a:gd name="connsiteX1-3" fmla="*/ 229334 w 7679838"/>
                <a:gd name="connsiteY1-4" fmla="*/ 687786 h 1026597"/>
                <a:gd name="connsiteX2-5" fmla="*/ 560982 w 7679838"/>
                <a:gd name="connsiteY2-6" fmla="*/ 684398 h 1026597"/>
                <a:gd name="connsiteX3-7" fmla="*/ 628299 w 7679838"/>
                <a:gd name="connsiteY3-8" fmla="*/ 661959 h 1026597"/>
                <a:gd name="connsiteX4-9" fmla="*/ 1015377 w 7679838"/>
                <a:gd name="connsiteY4-10" fmla="*/ 830253 h 1026597"/>
                <a:gd name="connsiteX5-11" fmla="*/ 1166842 w 7679838"/>
                <a:gd name="connsiteY5-12" fmla="*/ 746106 h 1026597"/>
                <a:gd name="connsiteX6-13" fmla="*/ 1363185 w 7679838"/>
                <a:gd name="connsiteY6-14" fmla="*/ 218783 h 1026597"/>
                <a:gd name="connsiteX7-15" fmla="*/ 2861006 w 7679838"/>
                <a:gd name="connsiteY7-16" fmla="*/ 22440 h 1026597"/>
                <a:gd name="connsiteX8-17" fmla="*/ 4291509 w 7679838"/>
                <a:gd name="connsiteY8-18" fmla="*/ 0 h 1026597"/>
                <a:gd name="connsiteX9-19" fmla="*/ 4549561 w 7679838"/>
                <a:gd name="connsiteY9-20" fmla="*/ 319760 h 1026597"/>
                <a:gd name="connsiteX10-21" fmla="*/ 4353217 w 7679838"/>
                <a:gd name="connsiteY10-22" fmla="*/ 274881 h 1026597"/>
                <a:gd name="connsiteX11-23" fmla="*/ 4224191 w 7679838"/>
                <a:gd name="connsiteY11-24" fmla="*/ 117807 h 1026597"/>
                <a:gd name="connsiteX12-25" fmla="*/ 4179313 w 7679838"/>
                <a:gd name="connsiteY12-26" fmla="*/ 201954 h 1026597"/>
                <a:gd name="connsiteX13-27" fmla="*/ 4263460 w 7679838"/>
                <a:gd name="connsiteY13-28" fmla="*/ 269272 h 1026597"/>
                <a:gd name="connsiteX14-29" fmla="*/ 3966140 w 7679838"/>
                <a:gd name="connsiteY14-30" fmla="*/ 286101 h 1026597"/>
                <a:gd name="connsiteX15-31" fmla="*/ 3837114 w 7679838"/>
                <a:gd name="connsiteY15-32" fmla="*/ 207564 h 1026597"/>
                <a:gd name="connsiteX16-33" fmla="*/ 3225644 w 7679838"/>
                <a:gd name="connsiteY16-34" fmla="*/ 359029 h 1026597"/>
                <a:gd name="connsiteX17-35" fmla="*/ 2715151 w 7679838"/>
                <a:gd name="connsiteY17-36" fmla="*/ 336589 h 1026597"/>
                <a:gd name="connsiteX18-37" fmla="*/ 2513197 w 7679838"/>
                <a:gd name="connsiteY18-38" fmla="*/ 392688 h 1026597"/>
                <a:gd name="connsiteX19-39" fmla="*/ 2070022 w 7679838"/>
                <a:gd name="connsiteY19-40" fmla="*/ 482445 h 1026597"/>
                <a:gd name="connsiteX20-41" fmla="*/ 2625394 w 7679838"/>
                <a:gd name="connsiteY20-42" fmla="*/ 544153 h 1026597"/>
                <a:gd name="connsiteX21-43" fmla="*/ 3203205 w 7679838"/>
                <a:gd name="connsiteY21-44" fmla="*/ 471225 h 1026597"/>
                <a:gd name="connsiteX22-45" fmla="*/ 4241021 w 7679838"/>
                <a:gd name="connsiteY22-46" fmla="*/ 314150 h 1026597"/>
                <a:gd name="connsiteX23-47" fmla="*/ 4925418 w 7679838"/>
                <a:gd name="connsiteY23-48" fmla="*/ 420737 h 1026597"/>
                <a:gd name="connsiteX24-49" fmla="*/ 5733232 w 7679838"/>
                <a:gd name="connsiteY24-50" fmla="*/ 269272 h 1026597"/>
                <a:gd name="connsiteX25-51" fmla="*/ 6799097 w 7679838"/>
                <a:gd name="connsiteY25-52" fmla="*/ 426346 h 1026597"/>
                <a:gd name="connsiteX26-53" fmla="*/ 7040319 w 7679838"/>
                <a:gd name="connsiteY26-54" fmla="*/ 493664 h 1026597"/>
                <a:gd name="connsiteX27-55" fmla="*/ 7595691 w 7679838"/>
                <a:gd name="connsiteY27-56" fmla="*/ 319760 h 1026597"/>
                <a:gd name="connsiteX28-57" fmla="*/ 7679838 w 7679838"/>
                <a:gd name="connsiteY28-58" fmla="*/ 734886 h 1026597"/>
                <a:gd name="connsiteX29-59" fmla="*/ 7146905 w 7679838"/>
                <a:gd name="connsiteY29-60" fmla="*/ 746106 h 1026597"/>
                <a:gd name="connsiteX30-61" fmla="*/ 7023490 w 7679838"/>
                <a:gd name="connsiteY30-62" fmla="*/ 762935 h 1026597"/>
                <a:gd name="connsiteX31-63" fmla="*/ 6546655 w 7679838"/>
                <a:gd name="connsiteY31-64" fmla="*/ 712447 h 1026597"/>
                <a:gd name="connsiteX32-65" fmla="*/ 5895917 w 7679838"/>
                <a:gd name="connsiteY32-66" fmla="*/ 790984 h 1026597"/>
                <a:gd name="connsiteX33-67" fmla="*/ 5424692 w 7679838"/>
                <a:gd name="connsiteY33-68" fmla="*/ 740496 h 1026597"/>
                <a:gd name="connsiteX34-69" fmla="*/ 4981517 w 7679838"/>
                <a:gd name="connsiteY34-70" fmla="*/ 914400 h 1026597"/>
                <a:gd name="connsiteX35-71" fmla="*/ 4431755 w 7679838"/>
                <a:gd name="connsiteY35-72" fmla="*/ 931230 h 1026597"/>
                <a:gd name="connsiteX36-73" fmla="*/ 3938091 w 7679838"/>
                <a:gd name="connsiteY36-74" fmla="*/ 1026597 h 1026597"/>
                <a:gd name="connsiteX37-75" fmla="*/ 0 w 7679838"/>
                <a:gd name="connsiteY37-76" fmla="*/ 1026597 h 1026597"/>
                <a:gd name="connsiteX0-77" fmla="*/ 0 w 7679838"/>
                <a:gd name="connsiteY0-78" fmla="*/ 1026597 h 1026597"/>
                <a:gd name="connsiteX1-79" fmla="*/ 229334 w 7679838"/>
                <a:gd name="connsiteY1-80" fmla="*/ 687786 h 1026597"/>
                <a:gd name="connsiteX2-81" fmla="*/ 560982 w 7679838"/>
                <a:gd name="connsiteY2-82" fmla="*/ 684398 h 1026597"/>
                <a:gd name="connsiteX3-83" fmla="*/ 628299 w 7679838"/>
                <a:gd name="connsiteY3-84" fmla="*/ 661959 h 1026597"/>
                <a:gd name="connsiteX4-85" fmla="*/ 1015377 w 7679838"/>
                <a:gd name="connsiteY4-86" fmla="*/ 830253 h 1026597"/>
                <a:gd name="connsiteX5-87" fmla="*/ 1166842 w 7679838"/>
                <a:gd name="connsiteY5-88" fmla="*/ 746106 h 1026597"/>
                <a:gd name="connsiteX6-89" fmla="*/ 1363185 w 7679838"/>
                <a:gd name="connsiteY6-90" fmla="*/ 218783 h 1026597"/>
                <a:gd name="connsiteX7-91" fmla="*/ 2861006 w 7679838"/>
                <a:gd name="connsiteY7-92" fmla="*/ 22440 h 1026597"/>
                <a:gd name="connsiteX8-93" fmla="*/ 4291509 w 7679838"/>
                <a:gd name="connsiteY8-94" fmla="*/ 0 h 1026597"/>
                <a:gd name="connsiteX9-95" fmla="*/ 4549561 w 7679838"/>
                <a:gd name="connsiteY9-96" fmla="*/ 319760 h 1026597"/>
                <a:gd name="connsiteX10-97" fmla="*/ 4353217 w 7679838"/>
                <a:gd name="connsiteY10-98" fmla="*/ 274881 h 1026597"/>
                <a:gd name="connsiteX11-99" fmla="*/ 4224191 w 7679838"/>
                <a:gd name="connsiteY11-100" fmla="*/ 117807 h 1026597"/>
                <a:gd name="connsiteX12-101" fmla="*/ 4179313 w 7679838"/>
                <a:gd name="connsiteY12-102" fmla="*/ 201954 h 1026597"/>
                <a:gd name="connsiteX13-103" fmla="*/ 4263460 w 7679838"/>
                <a:gd name="connsiteY13-104" fmla="*/ 269272 h 1026597"/>
                <a:gd name="connsiteX14-105" fmla="*/ 3966140 w 7679838"/>
                <a:gd name="connsiteY14-106" fmla="*/ 286101 h 1026597"/>
                <a:gd name="connsiteX15-107" fmla="*/ 3837114 w 7679838"/>
                <a:gd name="connsiteY15-108" fmla="*/ 207564 h 1026597"/>
                <a:gd name="connsiteX16-109" fmla="*/ 3225644 w 7679838"/>
                <a:gd name="connsiteY16-110" fmla="*/ 359029 h 1026597"/>
                <a:gd name="connsiteX17-111" fmla="*/ 2715151 w 7679838"/>
                <a:gd name="connsiteY17-112" fmla="*/ 336589 h 1026597"/>
                <a:gd name="connsiteX18-113" fmla="*/ 2513197 w 7679838"/>
                <a:gd name="connsiteY18-114" fmla="*/ 392688 h 1026597"/>
                <a:gd name="connsiteX19-115" fmla="*/ 2070022 w 7679838"/>
                <a:gd name="connsiteY19-116" fmla="*/ 482445 h 1026597"/>
                <a:gd name="connsiteX20-117" fmla="*/ 2625394 w 7679838"/>
                <a:gd name="connsiteY20-118" fmla="*/ 544153 h 1026597"/>
                <a:gd name="connsiteX21-119" fmla="*/ 3203205 w 7679838"/>
                <a:gd name="connsiteY21-120" fmla="*/ 471225 h 1026597"/>
                <a:gd name="connsiteX22-121" fmla="*/ 4241021 w 7679838"/>
                <a:gd name="connsiteY22-122" fmla="*/ 314150 h 1026597"/>
                <a:gd name="connsiteX23-123" fmla="*/ 4925418 w 7679838"/>
                <a:gd name="connsiteY23-124" fmla="*/ 420737 h 1026597"/>
                <a:gd name="connsiteX24-125" fmla="*/ 5733232 w 7679838"/>
                <a:gd name="connsiteY24-126" fmla="*/ 269272 h 1026597"/>
                <a:gd name="connsiteX25-127" fmla="*/ 6799097 w 7679838"/>
                <a:gd name="connsiteY25-128" fmla="*/ 426346 h 1026597"/>
                <a:gd name="connsiteX26-129" fmla="*/ 7040319 w 7679838"/>
                <a:gd name="connsiteY26-130" fmla="*/ 493664 h 1026597"/>
                <a:gd name="connsiteX27-131" fmla="*/ 7595691 w 7679838"/>
                <a:gd name="connsiteY27-132" fmla="*/ 319760 h 1026597"/>
                <a:gd name="connsiteX28-133" fmla="*/ 7679838 w 7679838"/>
                <a:gd name="connsiteY28-134" fmla="*/ 734886 h 1026597"/>
                <a:gd name="connsiteX29-135" fmla="*/ 7146905 w 7679838"/>
                <a:gd name="connsiteY29-136" fmla="*/ 746106 h 1026597"/>
                <a:gd name="connsiteX30-137" fmla="*/ 7023490 w 7679838"/>
                <a:gd name="connsiteY30-138" fmla="*/ 762935 h 1026597"/>
                <a:gd name="connsiteX31-139" fmla="*/ 6546655 w 7679838"/>
                <a:gd name="connsiteY31-140" fmla="*/ 712447 h 1026597"/>
                <a:gd name="connsiteX32-141" fmla="*/ 5895917 w 7679838"/>
                <a:gd name="connsiteY32-142" fmla="*/ 790984 h 1026597"/>
                <a:gd name="connsiteX33-143" fmla="*/ 5424692 w 7679838"/>
                <a:gd name="connsiteY33-144" fmla="*/ 740496 h 1026597"/>
                <a:gd name="connsiteX34-145" fmla="*/ 4981517 w 7679838"/>
                <a:gd name="connsiteY34-146" fmla="*/ 914400 h 1026597"/>
                <a:gd name="connsiteX35-147" fmla="*/ 4431755 w 7679838"/>
                <a:gd name="connsiteY35-148" fmla="*/ 931230 h 1026597"/>
                <a:gd name="connsiteX36-149" fmla="*/ 3938091 w 7679838"/>
                <a:gd name="connsiteY36-150" fmla="*/ 1026597 h 1026597"/>
                <a:gd name="connsiteX37-151" fmla="*/ 0 w 7679838"/>
                <a:gd name="connsiteY37-152" fmla="*/ 1026597 h 1026597"/>
                <a:gd name="connsiteX0-153" fmla="*/ 141 w 7679979"/>
                <a:gd name="connsiteY0-154" fmla="*/ 1026597 h 1026597"/>
                <a:gd name="connsiteX1-155" fmla="*/ 229475 w 7679979"/>
                <a:gd name="connsiteY1-156" fmla="*/ 687786 h 1026597"/>
                <a:gd name="connsiteX2-157" fmla="*/ 561123 w 7679979"/>
                <a:gd name="connsiteY2-158" fmla="*/ 684398 h 1026597"/>
                <a:gd name="connsiteX3-159" fmla="*/ 628440 w 7679979"/>
                <a:gd name="connsiteY3-160" fmla="*/ 661959 h 1026597"/>
                <a:gd name="connsiteX4-161" fmla="*/ 1015518 w 7679979"/>
                <a:gd name="connsiteY4-162" fmla="*/ 830253 h 1026597"/>
                <a:gd name="connsiteX5-163" fmla="*/ 1166983 w 7679979"/>
                <a:gd name="connsiteY5-164" fmla="*/ 746106 h 1026597"/>
                <a:gd name="connsiteX6-165" fmla="*/ 1363326 w 7679979"/>
                <a:gd name="connsiteY6-166" fmla="*/ 218783 h 1026597"/>
                <a:gd name="connsiteX7-167" fmla="*/ 2861147 w 7679979"/>
                <a:gd name="connsiteY7-168" fmla="*/ 22440 h 1026597"/>
                <a:gd name="connsiteX8-169" fmla="*/ 4291650 w 7679979"/>
                <a:gd name="connsiteY8-170" fmla="*/ 0 h 1026597"/>
                <a:gd name="connsiteX9-171" fmla="*/ 4549702 w 7679979"/>
                <a:gd name="connsiteY9-172" fmla="*/ 319760 h 1026597"/>
                <a:gd name="connsiteX10-173" fmla="*/ 4353358 w 7679979"/>
                <a:gd name="connsiteY10-174" fmla="*/ 274881 h 1026597"/>
                <a:gd name="connsiteX11-175" fmla="*/ 4224332 w 7679979"/>
                <a:gd name="connsiteY11-176" fmla="*/ 117807 h 1026597"/>
                <a:gd name="connsiteX12-177" fmla="*/ 4179454 w 7679979"/>
                <a:gd name="connsiteY12-178" fmla="*/ 201954 h 1026597"/>
                <a:gd name="connsiteX13-179" fmla="*/ 4263601 w 7679979"/>
                <a:gd name="connsiteY13-180" fmla="*/ 269272 h 1026597"/>
                <a:gd name="connsiteX14-181" fmla="*/ 3966281 w 7679979"/>
                <a:gd name="connsiteY14-182" fmla="*/ 286101 h 1026597"/>
                <a:gd name="connsiteX15-183" fmla="*/ 3837255 w 7679979"/>
                <a:gd name="connsiteY15-184" fmla="*/ 207564 h 1026597"/>
                <a:gd name="connsiteX16-185" fmla="*/ 3225785 w 7679979"/>
                <a:gd name="connsiteY16-186" fmla="*/ 359029 h 1026597"/>
                <a:gd name="connsiteX17-187" fmla="*/ 2715292 w 7679979"/>
                <a:gd name="connsiteY17-188" fmla="*/ 336589 h 1026597"/>
                <a:gd name="connsiteX18-189" fmla="*/ 2513338 w 7679979"/>
                <a:gd name="connsiteY18-190" fmla="*/ 392688 h 1026597"/>
                <a:gd name="connsiteX19-191" fmla="*/ 2070163 w 7679979"/>
                <a:gd name="connsiteY19-192" fmla="*/ 482445 h 1026597"/>
                <a:gd name="connsiteX20-193" fmla="*/ 2625535 w 7679979"/>
                <a:gd name="connsiteY20-194" fmla="*/ 544153 h 1026597"/>
                <a:gd name="connsiteX21-195" fmla="*/ 3203346 w 7679979"/>
                <a:gd name="connsiteY21-196" fmla="*/ 471225 h 1026597"/>
                <a:gd name="connsiteX22-197" fmla="*/ 4241162 w 7679979"/>
                <a:gd name="connsiteY22-198" fmla="*/ 314150 h 1026597"/>
                <a:gd name="connsiteX23-199" fmla="*/ 4925559 w 7679979"/>
                <a:gd name="connsiteY23-200" fmla="*/ 420737 h 1026597"/>
                <a:gd name="connsiteX24-201" fmla="*/ 5733373 w 7679979"/>
                <a:gd name="connsiteY24-202" fmla="*/ 269272 h 1026597"/>
                <a:gd name="connsiteX25-203" fmla="*/ 6799238 w 7679979"/>
                <a:gd name="connsiteY25-204" fmla="*/ 426346 h 1026597"/>
                <a:gd name="connsiteX26-205" fmla="*/ 7040460 w 7679979"/>
                <a:gd name="connsiteY26-206" fmla="*/ 493664 h 1026597"/>
                <a:gd name="connsiteX27-207" fmla="*/ 7595832 w 7679979"/>
                <a:gd name="connsiteY27-208" fmla="*/ 319760 h 1026597"/>
                <a:gd name="connsiteX28-209" fmla="*/ 7679979 w 7679979"/>
                <a:gd name="connsiteY28-210" fmla="*/ 734886 h 1026597"/>
                <a:gd name="connsiteX29-211" fmla="*/ 7147046 w 7679979"/>
                <a:gd name="connsiteY29-212" fmla="*/ 746106 h 1026597"/>
                <a:gd name="connsiteX30-213" fmla="*/ 7023631 w 7679979"/>
                <a:gd name="connsiteY30-214" fmla="*/ 762935 h 1026597"/>
                <a:gd name="connsiteX31-215" fmla="*/ 6546796 w 7679979"/>
                <a:gd name="connsiteY31-216" fmla="*/ 712447 h 1026597"/>
                <a:gd name="connsiteX32-217" fmla="*/ 5896058 w 7679979"/>
                <a:gd name="connsiteY32-218" fmla="*/ 790984 h 1026597"/>
                <a:gd name="connsiteX33-219" fmla="*/ 5424833 w 7679979"/>
                <a:gd name="connsiteY33-220" fmla="*/ 740496 h 1026597"/>
                <a:gd name="connsiteX34-221" fmla="*/ 4981658 w 7679979"/>
                <a:gd name="connsiteY34-222" fmla="*/ 914400 h 1026597"/>
                <a:gd name="connsiteX35-223" fmla="*/ 4431896 w 7679979"/>
                <a:gd name="connsiteY35-224" fmla="*/ 931230 h 1026597"/>
                <a:gd name="connsiteX36-225" fmla="*/ 3938232 w 7679979"/>
                <a:gd name="connsiteY36-226" fmla="*/ 1026597 h 1026597"/>
                <a:gd name="connsiteX37-227" fmla="*/ 141 w 7679979"/>
                <a:gd name="connsiteY37-228" fmla="*/ 1026597 h 1026597"/>
                <a:gd name="connsiteX0-229" fmla="*/ 0 w 7679838"/>
                <a:gd name="connsiteY0-230" fmla="*/ 1026597 h 1026597"/>
                <a:gd name="connsiteX1-231" fmla="*/ 229334 w 7679838"/>
                <a:gd name="connsiteY1-232" fmla="*/ 687786 h 1026597"/>
                <a:gd name="connsiteX2-233" fmla="*/ 560982 w 7679838"/>
                <a:gd name="connsiteY2-234" fmla="*/ 684398 h 1026597"/>
                <a:gd name="connsiteX3-235" fmla="*/ 628299 w 7679838"/>
                <a:gd name="connsiteY3-236" fmla="*/ 661959 h 1026597"/>
                <a:gd name="connsiteX4-237" fmla="*/ 1015377 w 7679838"/>
                <a:gd name="connsiteY4-238" fmla="*/ 830253 h 1026597"/>
                <a:gd name="connsiteX5-239" fmla="*/ 1166842 w 7679838"/>
                <a:gd name="connsiteY5-240" fmla="*/ 746106 h 1026597"/>
                <a:gd name="connsiteX6-241" fmla="*/ 1363185 w 7679838"/>
                <a:gd name="connsiteY6-242" fmla="*/ 218783 h 1026597"/>
                <a:gd name="connsiteX7-243" fmla="*/ 2861006 w 7679838"/>
                <a:gd name="connsiteY7-244" fmla="*/ 22440 h 1026597"/>
                <a:gd name="connsiteX8-245" fmla="*/ 4291509 w 7679838"/>
                <a:gd name="connsiteY8-246" fmla="*/ 0 h 1026597"/>
                <a:gd name="connsiteX9-247" fmla="*/ 4549561 w 7679838"/>
                <a:gd name="connsiteY9-248" fmla="*/ 319760 h 1026597"/>
                <a:gd name="connsiteX10-249" fmla="*/ 4353217 w 7679838"/>
                <a:gd name="connsiteY10-250" fmla="*/ 274881 h 1026597"/>
                <a:gd name="connsiteX11-251" fmla="*/ 4224191 w 7679838"/>
                <a:gd name="connsiteY11-252" fmla="*/ 117807 h 1026597"/>
                <a:gd name="connsiteX12-253" fmla="*/ 4179313 w 7679838"/>
                <a:gd name="connsiteY12-254" fmla="*/ 201954 h 1026597"/>
                <a:gd name="connsiteX13-255" fmla="*/ 4263460 w 7679838"/>
                <a:gd name="connsiteY13-256" fmla="*/ 269272 h 1026597"/>
                <a:gd name="connsiteX14-257" fmla="*/ 3966140 w 7679838"/>
                <a:gd name="connsiteY14-258" fmla="*/ 286101 h 1026597"/>
                <a:gd name="connsiteX15-259" fmla="*/ 3837114 w 7679838"/>
                <a:gd name="connsiteY15-260" fmla="*/ 207564 h 1026597"/>
                <a:gd name="connsiteX16-261" fmla="*/ 3225644 w 7679838"/>
                <a:gd name="connsiteY16-262" fmla="*/ 359029 h 1026597"/>
                <a:gd name="connsiteX17-263" fmla="*/ 2715151 w 7679838"/>
                <a:gd name="connsiteY17-264" fmla="*/ 336589 h 1026597"/>
                <a:gd name="connsiteX18-265" fmla="*/ 2513197 w 7679838"/>
                <a:gd name="connsiteY18-266" fmla="*/ 392688 h 1026597"/>
                <a:gd name="connsiteX19-267" fmla="*/ 2070022 w 7679838"/>
                <a:gd name="connsiteY19-268" fmla="*/ 482445 h 1026597"/>
                <a:gd name="connsiteX20-269" fmla="*/ 2625394 w 7679838"/>
                <a:gd name="connsiteY20-270" fmla="*/ 544153 h 1026597"/>
                <a:gd name="connsiteX21-271" fmla="*/ 3203205 w 7679838"/>
                <a:gd name="connsiteY21-272" fmla="*/ 471225 h 1026597"/>
                <a:gd name="connsiteX22-273" fmla="*/ 4241021 w 7679838"/>
                <a:gd name="connsiteY22-274" fmla="*/ 314150 h 1026597"/>
                <a:gd name="connsiteX23-275" fmla="*/ 4925418 w 7679838"/>
                <a:gd name="connsiteY23-276" fmla="*/ 420737 h 1026597"/>
                <a:gd name="connsiteX24-277" fmla="*/ 5733232 w 7679838"/>
                <a:gd name="connsiteY24-278" fmla="*/ 269272 h 1026597"/>
                <a:gd name="connsiteX25-279" fmla="*/ 6799097 w 7679838"/>
                <a:gd name="connsiteY25-280" fmla="*/ 426346 h 1026597"/>
                <a:gd name="connsiteX26-281" fmla="*/ 7040319 w 7679838"/>
                <a:gd name="connsiteY26-282" fmla="*/ 493664 h 1026597"/>
                <a:gd name="connsiteX27-283" fmla="*/ 7595691 w 7679838"/>
                <a:gd name="connsiteY27-284" fmla="*/ 319760 h 1026597"/>
                <a:gd name="connsiteX28-285" fmla="*/ 7679838 w 7679838"/>
                <a:gd name="connsiteY28-286" fmla="*/ 734886 h 1026597"/>
                <a:gd name="connsiteX29-287" fmla="*/ 7146905 w 7679838"/>
                <a:gd name="connsiteY29-288" fmla="*/ 746106 h 1026597"/>
                <a:gd name="connsiteX30-289" fmla="*/ 7023490 w 7679838"/>
                <a:gd name="connsiteY30-290" fmla="*/ 762935 h 1026597"/>
                <a:gd name="connsiteX31-291" fmla="*/ 6546655 w 7679838"/>
                <a:gd name="connsiteY31-292" fmla="*/ 712447 h 1026597"/>
                <a:gd name="connsiteX32-293" fmla="*/ 5895917 w 7679838"/>
                <a:gd name="connsiteY32-294" fmla="*/ 790984 h 1026597"/>
                <a:gd name="connsiteX33-295" fmla="*/ 5424692 w 7679838"/>
                <a:gd name="connsiteY33-296" fmla="*/ 740496 h 1026597"/>
                <a:gd name="connsiteX34-297" fmla="*/ 4981517 w 7679838"/>
                <a:gd name="connsiteY34-298" fmla="*/ 914400 h 1026597"/>
                <a:gd name="connsiteX35-299" fmla="*/ 4431755 w 7679838"/>
                <a:gd name="connsiteY35-300" fmla="*/ 931230 h 1026597"/>
                <a:gd name="connsiteX36-301" fmla="*/ 3938091 w 7679838"/>
                <a:gd name="connsiteY36-302" fmla="*/ 1026597 h 1026597"/>
                <a:gd name="connsiteX37-303" fmla="*/ 0 w 7679838"/>
                <a:gd name="connsiteY37-304" fmla="*/ 1026597 h 1026597"/>
                <a:gd name="connsiteX0-305" fmla="*/ 0 w 7679838"/>
                <a:gd name="connsiteY0-306" fmla="*/ 1026597 h 1026597"/>
                <a:gd name="connsiteX1-307" fmla="*/ 229334 w 7679838"/>
                <a:gd name="connsiteY1-308" fmla="*/ 687786 h 1026597"/>
                <a:gd name="connsiteX2-309" fmla="*/ 560982 w 7679838"/>
                <a:gd name="connsiteY2-310" fmla="*/ 684398 h 1026597"/>
                <a:gd name="connsiteX3-311" fmla="*/ 628299 w 7679838"/>
                <a:gd name="connsiteY3-312" fmla="*/ 661959 h 1026597"/>
                <a:gd name="connsiteX4-313" fmla="*/ 1015377 w 7679838"/>
                <a:gd name="connsiteY4-314" fmla="*/ 830253 h 1026597"/>
                <a:gd name="connsiteX5-315" fmla="*/ 1166842 w 7679838"/>
                <a:gd name="connsiteY5-316" fmla="*/ 746106 h 1026597"/>
                <a:gd name="connsiteX6-317" fmla="*/ 1363185 w 7679838"/>
                <a:gd name="connsiteY6-318" fmla="*/ 218783 h 1026597"/>
                <a:gd name="connsiteX7-319" fmla="*/ 2861006 w 7679838"/>
                <a:gd name="connsiteY7-320" fmla="*/ 22440 h 1026597"/>
                <a:gd name="connsiteX8-321" fmla="*/ 4291509 w 7679838"/>
                <a:gd name="connsiteY8-322" fmla="*/ 0 h 1026597"/>
                <a:gd name="connsiteX9-323" fmla="*/ 4549561 w 7679838"/>
                <a:gd name="connsiteY9-324" fmla="*/ 319760 h 1026597"/>
                <a:gd name="connsiteX10-325" fmla="*/ 4353217 w 7679838"/>
                <a:gd name="connsiteY10-326" fmla="*/ 274881 h 1026597"/>
                <a:gd name="connsiteX11-327" fmla="*/ 4224191 w 7679838"/>
                <a:gd name="connsiteY11-328" fmla="*/ 117807 h 1026597"/>
                <a:gd name="connsiteX12-329" fmla="*/ 4179313 w 7679838"/>
                <a:gd name="connsiteY12-330" fmla="*/ 201954 h 1026597"/>
                <a:gd name="connsiteX13-331" fmla="*/ 4263460 w 7679838"/>
                <a:gd name="connsiteY13-332" fmla="*/ 269272 h 1026597"/>
                <a:gd name="connsiteX14-333" fmla="*/ 3966140 w 7679838"/>
                <a:gd name="connsiteY14-334" fmla="*/ 286101 h 1026597"/>
                <a:gd name="connsiteX15-335" fmla="*/ 3837114 w 7679838"/>
                <a:gd name="connsiteY15-336" fmla="*/ 207564 h 1026597"/>
                <a:gd name="connsiteX16-337" fmla="*/ 3225644 w 7679838"/>
                <a:gd name="connsiteY16-338" fmla="*/ 359029 h 1026597"/>
                <a:gd name="connsiteX17-339" fmla="*/ 2715151 w 7679838"/>
                <a:gd name="connsiteY17-340" fmla="*/ 336589 h 1026597"/>
                <a:gd name="connsiteX18-341" fmla="*/ 2513197 w 7679838"/>
                <a:gd name="connsiteY18-342" fmla="*/ 392688 h 1026597"/>
                <a:gd name="connsiteX19-343" fmla="*/ 2070022 w 7679838"/>
                <a:gd name="connsiteY19-344" fmla="*/ 482445 h 1026597"/>
                <a:gd name="connsiteX20-345" fmla="*/ 2625394 w 7679838"/>
                <a:gd name="connsiteY20-346" fmla="*/ 544153 h 1026597"/>
                <a:gd name="connsiteX21-347" fmla="*/ 3203205 w 7679838"/>
                <a:gd name="connsiteY21-348" fmla="*/ 471225 h 1026597"/>
                <a:gd name="connsiteX22-349" fmla="*/ 4241021 w 7679838"/>
                <a:gd name="connsiteY22-350" fmla="*/ 314150 h 1026597"/>
                <a:gd name="connsiteX23-351" fmla="*/ 4925418 w 7679838"/>
                <a:gd name="connsiteY23-352" fmla="*/ 420737 h 1026597"/>
                <a:gd name="connsiteX24-353" fmla="*/ 5733232 w 7679838"/>
                <a:gd name="connsiteY24-354" fmla="*/ 269272 h 1026597"/>
                <a:gd name="connsiteX25-355" fmla="*/ 6799097 w 7679838"/>
                <a:gd name="connsiteY25-356" fmla="*/ 426346 h 1026597"/>
                <a:gd name="connsiteX26-357" fmla="*/ 7040319 w 7679838"/>
                <a:gd name="connsiteY26-358" fmla="*/ 493664 h 1026597"/>
                <a:gd name="connsiteX27-359" fmla="*/ 7595691 w 7679838"/>
                <a:gd name="connsiteY27-360" fmla="*/ 319760 h 1026597"/>
                <a:gd name="connsiteX28-361" fmla="*/ 7679838 w 7679838"/>
                <a:gd name="connsiteY28-362" fmla="*/ 734886 h 1026597"/>
                <a:gd name="connsiteX29-363" fmla="*/ 7146905 w 7679838"/>
                <a:gd name="connsiteY29-364" fmla="*/ 746106 h 1026597"/>
                <a:gd name="connsiteX30-365" fmla="*/ 7023490 w 7679838"/>
                <a:gd name="connsiteY30-366" fmla="*/ 762935 h 1026597"/>
                <a:gd name="connsiteX31-367" fmla="*/ 6546655 w 7679838"/>
                <a:gd name="connsiteY31-368" fmla="*/ 712447 h 1026597"/>
                <a:gd name="connsiteX32-369" fmla="*/ 5895917 w 7679838"/>
                <a:gd name="connsiteY32-370" fmla="*/ 790984 h 1026597"/>
                <a:gd name="connsiteX33-371" fmla="*/ 5424692 w 7679838"/>
                <a:gd name="connsiteY33-372" fmla="*/ 740496 h 1026597"/>
                <a:gd name="connsiteX34-373" fmla="*/ 4981517 w 7679838"/>
                <a:gd name="connsiteY34-374" fmla="*/ 914400 h 1026597"/>
                <a:gd name="connsiteX35-375" fmla="*/ 4431755 w 7679838"/>
                <a:gd name="connsiteY35-376" fmla="*/ 931230 h 1026597"/>
                <a:gd name="connsiteX36-377" fmla="*/ 3938091 w 7679838"/>
                <a:gd name="connsiteY36-378" fmla="*/ 1026597 h 1026597"/>
                <a:gd name="connsiteX37-379" fmla="*/ 0 w 7679838"/>
                <a:gd name="connsiteY37-380" fmla="*/ 1026597 h 1026597"/>
                <a:gd name="connsiteX0-381" fmla="*/ 0 w 7679838"/>
                <a:gd name="connsiteY0-382" fmla="*/ 1026597 h 1026597"/>
                <a:gd name="connsiteX1-383" fmla="*/ 237499 w 7679838"/>
                <a:gd name="connsiteY1-384" fmla="*/ 695949 h 1026597"/>
                <a:gd name="connsiteX2-385" fmla="*/ 560982 w 7679838"/>
                <a:gd name="connsiteY2-386" fmla="*/ 684398 h 1026597"/>
                <a:gd name="connsiteX3-387" fmla="*/ 628299 w 7679838"/>
                <a:gd name="connsiteY3-388" fmla="*/ 661959 h 1026597"/>
                <a:gd name="connsiteX4-389" fmla="*/ 1015377 w 7679838"/>
                <a:gd name="connsiteY4-390" fmla="*/ 830253 h 1026597"/>
                <a:gd name="connsiteX5-391" fmla="*/ 1166842 w 7679838"/>
                <a:gd name="connsiteY5-392" fmla="*/ 746106 h 1026597"/>
                <a:gd name="connsiteX6-393" fmla="*/ 1363185 w 7679838"/>
                <a:gd name="connsiteY6-394" fmla="*/ 218783 h 1026597"/>
                <a:gd name="connsiteX7-395" fmla="*/ 2861006 w 7679838"/>
                <a:gd name="connsiteY7-396" fmla="*/ 22440 h 1026597"/>
                <a:gd name="connsiteX8-397" fmla="*/ 4291509 w 7679838"/>
                <a:gd name="connsiteY8-398" fmla="*/ 0 h 1026597"/>
                <a:gd name="connsiteX9-399" fmla="*/ 4549561 w 7679838"/>
                <a:gd name="connsiteY9-400" fmla="*/ 319760 h 1026597"/>
                <a:gd name="connsiteX10-401" fmla="*/ 4353217 w 7679838"/>
                <a:gd name="connsiteY10-402" fmla="*/ 274881 h 1026597"/>
                <a:gd name="connsiteX11-403" fmla="*/ 4224191 w 7679838"/>
                <a:gd name="connsiteY11-404" fmla="*/ 117807 h 1026597"/>
                <a:gd name="connsiteX12-405" fmla="*/ 4179313 w 7679838"/>
                <a:gd name="connsiteY12-406" fmla="*/ 201954 h 1026597"/>
                <a:gd name="connsiteX13-407" fmla="*/ 4263460 w 7679838"/>
                <a:gd name="connsiteY13-408" fmla="*/ 269272 h 1026597"/>
                <a:gd name="connsiteX14-409" fmla="*/ 3966140 w 7679838"/>
                <a:gd name="connsiteY14-410" fmla="*/ 286101 h 1026597"/>
                <a:gd name="connsiteX15-411" fmla="*/ 3837114 w 7679838"/>
                <a:gd name="connsiteY15-412" fmla="*/ 207564 h 1026597"/>
                <a:gd name="connsiteX16-413" fmla="*/ 3225644 w 7679838"/>
                <a:gd name="connsiteY16-414" fmla="*/ 359029 h 1026597"/>
                <a:gd name="connsiteX17-415" fmla="*/ 2715151 w 7679838"/>
                <a:gd name="connsiteY17-416" fmla="*/ 336589 h 1026597"/>
                <a:gd name="connsiteX18-417" fmla="*/ 2513197 w 7679838"/>
                <a:gd name="connsiteY18-418" fmla="*/ 392688 h 1026597"/>
                <a:gd name="connsiteX19-419" fmla="*/ 2070022 w 7679838"/>
                <a:gd name="connsiteY19-420" fmla="*/ 482445 h 1026597"/>
                <a:gd name="connsiteX20-421" fmla="*/ 2625394 w 7679838"/>
                <a:gd name="connsiteY20-422" fmla="*/ 544153 h 1026597"/>
                <a:gd name="connsiteX21-423" fmla="*/ 3203205 w 7679838"/>
                <a:gd name="connsiteY21-424" fmla="*/ 471225 h 1026597"/>
                <a:gd name="connsiteX22-425" fmla="*/ 4241021 w 7679838"/>
                <a:gd name="connsiteY22-426" fmla="*/ 314150 h 1026597"/>
                <a:gd name="connsiteX23-427" fmla="*/ 4925418 w 7679838"/>
                <a:gd name="connsiteY23-428" fmla="*/ 420737 h 1026597"/>
                <a:gd name="connsiteX24-429" fmla="*/ 5733232 w 7679838"/>
                <a:gd name="connsiteY24-430" fmla="*/ 269272 h 1026597"/>
                <a:gd name="connsiteX25-431" fmla="*/ 6799097 w 7679838"/>
                <a:gd name="connsiteY25-432" fmla="*/ 426346 h 1026597"/>
                <a:gd name="connsiteX26-433" fmla="*/ 7040319 w 7679838"/>
                <a:gd name="connsiteY26-434" fmla="*/ 493664 h 1026597"/>
                <a:gd name="connsiteX27-435" fmla="*/ 7595691 w 7679838"/>
                <a:gd name="connsiteY27-436" fmla="*/ 319760 h 1026597"/>
                <a:gd name="connsiteX28-437" fmla="*/ 7679838 w 7679838"/>
                <a:gd name="connsiteY28-438" fmla="*/ 734886 h 1026597"/>
                <a:gd name="connsiteX29-439" fmla="*/ 7146905 w 7679838"/>
                <a:gd name="connsiteY29-440" fmla="*/ 746106 h 1026597"/>
                <a:gd name="connsiteX30-441" fmla="*/ 7023490 w 7679838"/>
                <a:gd name="connsiteY30-442" fmla="*/ 762935 h 1026597"/>
                <a:gd name="connsiteX31-443" fmla="*/ 6546655 w 7679838"/>
                <a:gd name="connsiteY31-444" fmla="*/ 712447 h 1026597"/>
                <a:gd name="connsiteX32-445" fmla="*/ 5895917 w 7679838"/>
                <a:gd name="connsiteY32-446" fmla="*/ 790984 h 1026597"/>
                <a:gd name="connsiteX33-447" fmla="*/ 5424692 w 7679838"/>
                <a:gd name="connsiteY33-448" fmla="*/ 740496 h 1026597"/>
                <a:gd name="connsiteX34-449" fmla="*/ 4981517 w 7679838"/>
                <a:gd name="connsiteY34-450" fmla="*/ 914400 h 1026597"/>
                <a:gd name="connsiteX35-451" fmla="*/ 4431755 w 7679838"/>
                <a:gd name="connsiteY35-452" fmla="*/ 931230 h 1026597"/>
                <a:gd name="connsiteX36-453" fmla="*/ 3938091 w 7679838"/>
                <a:gd name="connsiteY36-454" fmla="*/ 1026597 h 1026597"/>
                <a:gd name="connsiteX37-455" fmla="*/ 0 w 7679838"/>
                <a:gd name="connsiteY37-456" fmla="*/ 1026597 h 1026597"/>
                <a:gd name="connsiteX0-457" fmla="*/ 0 w 7679838"/>
                <a:gd name="connsiteY0-458" fmla="*/ 1026597 h 1026597"/>
                <a:gd name="connsiteX1-459" fmla="*/ 237499 w 7679838"/>
                <a:gd name="connsiteY1-460" fmla="*/ 695949 h 1026597"/>
                <a:gd name="connsiteX2-461" fmla="*/ 560982 w 7679838"/>
                <a:gd name="connsiteY2-462" fmla="*/ 684398 h 1026597"/>
                <a:gd name="connsiteX3-463" fmla="*/ 628299 w 7679838"/>
                <a:gd name="connsiteY3-464" fmla="*/ 661959 h 1026597"/>
                <a:gd name="connsiteX4-465" fmla="*/ 1015377 w 7679838"/>
                <a:gd name="connsiteY4-466" fmla="*/ 830253 h 1026597"/>
                <a:gd name="connsiteX5-467" fmla="*/ 1166842 w 7679838"/>
                <a:gd name="connsiteY5-468" fmla="*/ 746106 h 1026597"/>
                <a:gd name="connsiteX6-469" fmla="*/ 1363185 w 7679838"/>
                <a:gd name="connsiteY6-470" fmla="*/ 218783 h 1026597"/>
                <a:gd name="connsiteX7-471" fmla="*/ 2861006 w 7679838"/>
                <a:gd name="connsiteY7-472" fmla="*/ 22440 h 1026597"/>
                <a:gd name="connsiteX8-473" fmla="*/ 4291509 w 7679838"/>
                <a:gd name="connsiteY8-474" fmla="*/ 0 h 1026597"/>
                <a:gd name="connsiteX9-475" fmla="*/ 4549561 w 7679838"/>
                <a:gd name="connsiteY9-476" fmla="*/ 319760 h 1026597"/>
                <a:gd name="connsiteX10-477" fmla="*/ 4353217 w 7679838"/>
                <a:gd name="connsiteY10-478" fmla="*/ 274881 h 1026597"/>
                <a:gd name="connsiteX11-479" fmla="*/ 4224191 w 7679838"/>
                <a:gd name="connsiteY11-480" fmla="*/ 117807 h 1026597"/>
                <a:gd name="connsiteX12-481" fmla="*/ 4179313 w 7679838"/>
                <a:gd name="connsiteY12-482" fmla="*/ 201954 h 1026597"/>
                <a:gd name="connsiteX13-483" fmla="*/ 4263460 w 7679838"/>
                <a:gd name="connsiteY13-484" fmla="*/ 269272 h 1026597"/>
                <a:gd name="connsiteX14-485" fmla="*/ 3966140 w 7679838"/>
                <a:gd name="connsiteY14-486" fmla="*/ 286101 h 1026597"/>
                <a:gd name="connsiteX15-487" fmla="*/ 3837114 w 7679838"/>
                <a:gd name="connsiteY15-488" fmla="*/ 207564 h 1026597"/>
                <a:gd name="connsiteX16-489" fmla="*/ 3225644 w 7679838"/>
                <a:gd name="connsiteY16-490" fmla="*/ 359029 h 1026597"/>
                <a:gd name="connsiteX17-491" fmla="*/ 2715151 w 7679838"/>
                <a:gd name="connsiteY17-492" fmla="*/ 336589 h 1026597"/>
                <a:gd name="connsiteX18-493" fmla="*/ 2513197 w 7679838"/>
                <a:gd name="connsiteY18-494" fmla="*/ 392688 h 1026597"/>
                <a:gd name="connsiteX19-495" fmla="*/ 2070022 w 7679838"/>
                <a:gd name="connsiteY19-496" fmla="*/ 482445 h 1026597"/>
                <a:gd name="connsiteX20-497" fmla="*/ 2625394 w 7679838"/>
                <a:gd name="connsiteY20-498" fmla="*/ 544153 h 1026597"/>
                <a:gd name="connsiteX21-499" fmla="*/ 3203205 w 7679838"/>
                <a:gd name="connsiteY21-500" fmla="*/ 471225 h 1026597"/>
                <a:gd name="connsiteX22-501" fmla="*/ 4241021 w 7679838"/>
                <a:gd name="connsiteY22-502" fmla="*/ 314150 h 1026597"/>
                <a:gd name="connsiteX23-503" fmla="*/ 4925418 w 7679838"/>
                <a:gd name="connsiteY23-504" fmla="*/ 420737 h 1026597"/>
                <a:gd name="connsiteX24-505" fmla="*/ 5733232 w 7679838"/>
                <a:gd name="connsiteY24-506" fmla="*/ 269272 h 1026597"/>
                <a:gd name="connsiteX25-507" fmla="*/ 6799097 w 7679838"/>
                <a:gd name="connsiteY25-508" fmla="*/ 426346 h 1026597"/>
                <a:gd name="connsiteX26-509" fmla="*/ 7040319 w 7679838"/>
                <a:gd name="connsiteY26-510" fmla="*/ 493664 h 1026597"/>
                <a:gd name="connsiteX27-511" fmla="*/ 7595691 w 7679838"/>
                <a:gd name="connsiteY27-512" fmla="*/ 319760 h 1026597"/>
                <a:gd name="connsiteX28-513" fmla="*/ 7679838 w 7679838"/>
                <a:gd name="connsiteY28-514" fmla="*/ 734886 h 1026597"/>
                <a:gd name="connsiteX29-515" fmla="*/ 7146905 w 7679838"/>
                <a:gd name="connsiteY29-516" fmla="*/ 746106 h 1026597"/>
                <a:gd name="connsiteX30-517" fmla="*/ 7023490 w 7679838"/>
                <a:gd name="connsiteY30-518" fmla="*/ 762935 h 1026597"/>
                <a:gd name="connsiteX31-519" fmla="*/ 6546655 w 7679838"/>
                <a:gd name="connsiteY31-520" fmla="*/ 712447 h 1026597"/>
                <a:gd name="connsiteX32-521" fmla="*/ 5895917 w 7679838"/>
                <a:gd name="connsiteY32-522" fmla="*/ 790984 h 1026597"/>
                <a:gd name="connsiteX33-523" fmla="*/ 5424692 w 7679838"/>
                <a:gd name="connsiteY33-524" fmla="*/ 740496 h 1026597"/>
                <a:gd name="connsiteX34-525" fmla="*/ 4981517 w 7679838"/>
                <a:gd name="connsiteY34-526" fmla="*/ 914400 h 1026597"/>
                <a:gd name="connsiteX35-527" fmla="*/ 4431755 w 7679838"/>
                <a:gd name="connsiteY35-528" fmla="*/ 931230 h 1026597"/>
                <a:gd name="connsiteX36-529" fmla="*/ 3938091 w 7679838"/>
                <a:gd name="connsiteY36-530" fmla="*/ 1026597 h 1026597"/>
                <a:gd name="connsiteX37-531" fmla="*/ 0 w 7679838"/>
                <a:gd name="connsiteY37-532" fmla="*/ 1026597 h 1026597"/>
                <a:gd name="connsiteX0-533" fmla="*/ 0 w 7679838"/>
                <a:gd name="connsiteY0-534" fmla="*/ 1026597 h 1026597"/>
                <a:gd name="connsiteX1-535" fmla="*/ 237499 w 7679838"/>
                <a:gd name="connsiteY1-536" fmla="*/ 695949 h 1026597"/>
                <a:gd name="connsiteX2-537" fmla="*/ 560982 w 7679838"/>
                <a:gd name="connsiteY2-538" fmla="*/ 684398 h 1026597"/>
                <a:gd name="connsiteX3-539" fmla="*/ 628299 w 7679838"/>
                <a:gd name="connsiteY3-540" fmla="*/ 661959 h 1026597"/>
                <a:gd name="connsiteX4-541" fmla="*/ 1015377 w 7679838"/>
                <a:gd name="connsiteY4-542" fmla="*/ 830253 h 1026597"/>
                <a:gd name="connsiteX5-543" fmla="*/ 1166842 w 7679838"/>
                <a:gd name="connsiteY5-544" fmla="*/ 746106 h 1026597"/>
                <a:gd name="connsiteX6-545" fmla="*/ 1363185 w 7679838"/>
                <a:gd name="connsiteY6-546" fmla="*/ 218783 h 1026597"/>
                <a:gd name="connsiteX7-547" fmla="*/ 2861006 w 7679838"/>
                <a:gd name="connsiteY7-548" fmla="*/ 22440 h 1026597"/>
                <a:gd name="connsiteX8-549" fmla="*/ 4291509 w 7679838"/>
                <a:gd name="connsiteY8-550" fmla="*/ 0 h 1026597"/>
                <a:gd name="connsiteX9-551" fmla="*/ 4549561 w 7679838"/>
                <a:gd name="connsiteY9-552" fmla="*/ 319760 h 1026597"/>
                <a:gd name="connsiteX10-553" fmla="*/ 4353217 w 7679838"/>
                <a:gd name="connsiteY10-554" fmla="*/ 274881 h 1026597"/>
                <a:gd name="connsiteX11-555" fmla="*/ 4224191 w 7679838"/>
                <a:gd name="connsiteY11-556" fmla="*/ 117807 h 1026597"/>
                <a:gd name="connsiteX12-557" fmla="*/ 4179313 w 7679838"/>
                <a:gd name="connsiteY12-558" fmla="*/ 201954 h 1026597"/>
                <a:gd name="connsiteX13-559" fmla="*/ 4263460 w 7679838"/>
                <a:gd name="connsiteY13-560" fmla="*/ 269272 h 1026597"/>
                <a:gd name="connsiteX14-561" fmla="*/ 3966140 w 7679838"/>
                <a:gd name="connsiteY14-562" fmla="*/ 286101 h 1026597"/>
                <a:gd name="connsiteX15-563" fmla="*/ 3837114 w 7679838"/>
                <a:gd name="connsiteY15-564" fmla="*/ 207564 h 1026597"/>
                <a:gd name="connsiteX16-565" fmla="*/ 3225644 w 7679838"/>
                <a:gd name="connsiteY16-566" fmla="*/ 359029 h 1026597"/>
                <a:gd name="connsiteX17-567" fmla="*/ 2715151 w 7679838"/>
                <a:gd name="connsiteY17-568" fmla="*/ 336589 h 1026597"/>
                <a:gd name="connsiteX18-569" fmla="*/ 2513197 w 7679838"/>
                <a:gd name="connsiteY18-570" fmla="*/ 392688 h 1026597"/>
                <a:gd name="connsiteX19-571" fmla="*/ 2070022 w 7679838"/>
                <a:gd name="connsiteY19-572" fmla="*/ 482445 h 1026597"/>
                <a:gd name="connsiteX20-573" fmla="*/ 2625394 w 7679838"/>
                <a:gd name="connsiteY20-574" fmla="*/ 544153 h 1026597"/>
                <a:gd name="connsiteX21-575" fmla="*/ 3203205 w 7679838"/>
                <a:gd name="connsiteY21-576" fmla="*/ 471225 h 1026597"/>
                <a:gd name="connsiteX22-577" fmla="*/ 4241021 w 7679838"/>
                <a:gd name="connsiteY22-578" fmla="*/ 314150 h 1026597"/>
                <a:gd name="connsiteX23-579" fmla="*/ 4925418 w 7679838"/>
                <a:gd name="connsiteY23-580" fmla="*/ 420737 h 1026597"/>
                <a:gd name="connsiteX24-581" fmla="*/ 5733232 w 7679838"/>
                <a:gd name="connsiteY24-582" fmla="*/ 269272 h 1026597"/>
                <a:gd name="connsiteX25-583" fmla="*/ 6799097 w 7679838"/>
                <a:gd name="connsiteY25-584" fmla="*/ 426346 h 1026597"/>
                <a:gd name="connsiteX26-585" fmla="*/ 7040319 w 7679838"/>
                <a:gd name="connsiteY26-586" fmla="*/ 493664 h 1026597"/>
                <a:gd name="connsiteX27-587" fmla="*/ 7595691 w 7679838"/>
                <a:gd name="connsiteY27-588" fmla="*/ 319760 h 1026597"/>
                <a:gd name="connsiteX28-589" fmla="*/ 7679838 w 7679838"/>
                <a:gd name="connsiteY28-590" fmla="*/ 734886 h 1026597"/>
                <a:gd name="connsiteX29-591" fmla="*/ 7146905 w 7679838"/>
                <a:gd name="connsiteY29-592" fmla="*/ 746106 h 1026597"/>
                <a:gd name="connsiteX30-593" fmla="*/ 7023490 w 7679838"/>
                <a:gd name="connsiteY30-594" fmla="*/ 762935 h 1026597"/>
                <a:gd name="connsiteX31-595" fmla="*/ 6546655 w 7679838"/>
                <a:gd name="connsiteY31-596" fmla="*/ 712447 h 1026597"/>
                <a:gd name="connsiteX32-597" fmla="*/ 5895917 w 7679838"/>
                <a:gd name="connsiteY32-598" fmla="*/ 790984 h 1026597"/>
                <a:gd name="connsiteX33-599" fmla="*/ 5424692 w 7679838"/>
                <a:gd name="connsiteY33-600" fmla="*/ 740496 h 1026597"/>
                <a:gd name="connsiteX34-601" fmla="*/ 4981517 w 7679838"/>
                <a:gd name="connsiteY34-602" fmla="*/ 914400 h 1026597"/>
                <a:gd name="connsiteX35-603" fmla="*/ 4431755 w 7679838"/>
                <a:gd name="connsiteY35-604" fmla="*/ 931230 h 1026597"/>
                <a:gd name="connsiteX36-605" fmla="*/ 3938091 w 7679838"/>
                <a:gd name="connsiteY36-606" fmla="*/ 1026597 h 1026597"/>
                <a:gd name="connsiteX37-607" fmla="*/ 0 w 7679838"/>
                <a:gd name="connsiteY37-608" fmla="*/ 1026597 h 1026597"/>
                <a:gd name="connsiteX0-609" fmla="*/ 0 w 7679838"/>
                <a:gd name="connsiteY0-610" fmla="*/ 1026597 h 1026597"/>
                <a:gd name="connsiteX1-611" fmla="*/ 237499 w 7679838"/>
                <a:gd name="connsiteY1-612" fmla="*/ 695949 h 1026597"/>
                <a:gd name="connsiteX2-613" fmla="*/ 560982 w 7679838"/>
                <a:gd name="connsiteY2-614" fmla="*/ 684398 h 1026597"/>
                <a:gd name="connsiteX3-615" fmla="*/ 628299 w 7679838"/>
                <a:gd name="connsiteY3-616" fmla="*/ 661959 h 1026597"/>
                <a:gd name="connsiteX4-617" fmla="*/ 1015377 w 7679838"/>
                <a:gd name="connsiteY4-618" fmla="*/ 830253 h 1026597"/>
                <a:gd name="connsiteX5-619" fmla="*/ 1166842 w 7679838"/>
                <a:gd name="connsiteY5-620" fmla="*/ 746106 h 1026597"/>
                <a:gd name="connsiteX6-621" fmla="*/ 1363185 w 7679838"/>
                <a:gd name="connsiteY6-622" fmla="*/ 218783 h 1026597"/>
                <a:gd name="connsiteX7-623" fmla="*/ 2861006 w 7679838"/>
                <a:gd name="connsiteY7-624" fmla="*/ 22440 h 1026597"/>
                <a:gd name="connsiteX8-625" fmla="*/ 4291509 w 7679838"/>
                <a:gd name="connsiteY8-626" fmla="*/ 0 h 1026597"/>
                <a:gd name="connsiteX9-627" fmla="*/ 4549561 w 7679838"/>
                <a:gd name="connsiteY9-628" fmla="*/ 319760 h 1026597"/>
                <a:gd name="connsiteX10-629" fmla="*/ 4353217 w 7679838"/>
                <a:gd name="connsiteY10-630" fmla="*/ 274881 h 1026597"/>
                <a:gd name="connsiteX11-631" fmla="*/ 4224191 w 7679838"/>
                <a:gd name="connsiteY11-632" fmla="*/ 117807 h 1026597"/>
                <a:gd name="connsiteX12-633" fmla="*/ 4179313 w 7679838"/>
                <a:gd name="connsiteY12-634" fmla="*/ 201954 h 1026597"/>
                <a:gd name="connsiteX13-635" fmla="*/ 4263460 w 7679838"/>
                <a:gd name="connsiteY13-636" fmla="*/ 269272 h 1026597"/>
                <a:gd name="connsiteX14-637" fmla="*/ 3966140 w 7679838"/>
                <a:gd name="connsiteY14-638" fmla="*/ 286101 h 1026597"/>
                <a:gd name="connsiteX15-639" fmla="*/ 3837114 w 7679838"/>
                <a:gd name="connsiteY15-640" fmla="*/ 207564 h 1026597"/>
                <a:gd name="connsiteX16-641" fmla="*/ 3225644 w 7679838"/>
                <a:gd name="connsiteY16-642" fmla="*/ 359029 h 1026597"/>
                <a:gd name="connsiteX17-643" fmla="*/ 2715151 w 7679838"/>
                <a:gd name="connsiteY17-644" fmla="*/ 336589 h 1026597"/>
                <a:gd name="connsiteX18-645" fmla="*/ 2513197 w 7679838"/>
                <a:gd name="connsiteY18-646" fmla="*/ 392688 h 1026597"/>
                <a:gd name="connsiteX19-647" fmla="*/ 2070022 w 7679838"/>
                <a:gd name="connsiteY19-648" fmla="*/ 482445 h 1026597"/>
                <a:gd name="connsiteX20-649" fmla="*/ 2625394 w 7679838"/>
                <a:gd name="connsiteY20-650" fmla="*/ 544153 h 1026597"/>
                <a:gd name="connsiteX21-651" fmla="*/ 3203205 w 7679838"/>
                <a:gd name="connsiteY21-652" fmla="*/ 471225 h 1026597"/>
                <a:gd name="connsiteX22-653" fmla="*/ 4241021 w 7679838"/>
                <a:gd name="connsiteY22-654" fmla="*/ 314150 h 1026597"/>
                <a:gd name="connsiteX23-655" fmla="*/ 4925418 w 7679838"/>
                <a:gd name="connsiteY23-656" fmla="*/ 420737 h 1026597"/>
                <a:gd name="connsiteX24-657" fmla="*/ 5733232 w 7679838"/>
                <a:gd name="connsiteY24-658" fmla="*/ 269272 h 1026597"/>
                <a:gd name="connsiteX25-659" fmla="*/ 6799097 w 7679838"/>
                <a:gd name="connsiteY25-660" fmla="*/ 426346 h 1026597"/>
                <a:gd name="connsiteX26-661" fmla="*/ 7040319 w 7679838"/>
                <a:gd name="connsiteY26-662" fmla="*/ 493664 h 1026597"/>
                <a:gd name="connsiteX27-663" fmla="*/ 7595691 w 7679838"/>
                <a:gd name="connsiteY27-664" fmla="*/ 319760 h 1026597"/>
                <a:gd name="connsiteX28-665" fmla="*/ 7679838 w 7679838"/>
                <a:gd name="connsiteY28-666" fmla="*/ 734886 h 1026597"/>
                <a:gd name="connsiteX29-667" fmla="*/ 7146905 w 7679838"/>
                <a:gd name="connsiteY29-668" fmla="*/ 746106 h 1026597"/>
                <a:gd name="connsiteX30-669" fmla="*/ 7023490 w 7679838"/>
                <a:gd name="connsiteY30-670" fmla="*/ 762935 h 1026597"/>
                <a:gd name="connsiteX31-671" fmla="*/ 6546655 w 7679838"/>
                <a:gd name="connsiteY31-672" fmla="*/ 712447 h 1026597"/>
                <a:gd name="connsiteX32-673" fmla="*/ 5895917 w 7679838"/>
                <a:gd name="connsiteY32-674" fmla="*/ 790984 h 1026597"/>
                <a:gd name="connsiteX33-675" fmla="*/ 5424692 w 7679838"/>
                <a:gd name="connsiteY33-676" fmla="*/ 740496 h 1026597"/>
                <a:gd name="connsiteX34-677" fmla="*/ 4981517 w 7679838"/>
                <a:gd name="connsiteY34-678" fmla="*/ 914400 h 1026597"/>
                <a:gd name="connsiteX35-679" fmla="*/ 4431755 w 7679838"/>
                <a:gd name="connsiteY35-680" fmla="*/ 931230 h 1026597"/>
                <a:gd name="connsiteX36-681" fmla="*/ 3938091 w 7679838"/>
                <a:gd name="connsiteY36-682" fmla="*/ 1026597 h 1026597"/>
                <a:gd name="connsiteX37-683" fmla="*/ 0 w 7679838"/>
                <a:gd name="connsiteY37-684" fmla="*/ 1026597 h 1026597"/>
                <a:gd name="connsiteX0-685" fmla="*/ 0 w 7679838"/>
                <a:gd name="connsiteY0-686" fmla="*/ 1026597 h 1026597"/>
                <a:gd name="connsiteX1-687" fmla="*/ 237499 w 7679838"/>
                <a:gd name="connsiteY1-688" fmla="*/ 695949 h 1026597"/>
                <a:gd name="connsiteX2-689" fmla="*/ 441239 w 7679838"/>
                <a:gd name="connsiteY2-690" fmla="*/ 689840 h 1026597"/>
                <a:gd name="connsiteX3-691" fmla="*/ 628299 w 7679838"/>
                <a:gd name="connsiteY3-692" fmla="*/ 661959 h 1026597"/>
                <a:gd name="connsiteX4-693" fmla="*/ 1015377 w 7679838"/>
                <a:gd name="connsiteY4-694" fmla="*/ 830253 h 1026597"/>
                <a:gd name="connsiteX5-695" fmla="*/ 1166842 w 7679838"/>
                <a:gd name="connsiteY5-696" fmla="*/ 746106 h 1026597"/>
                <a:gd name="connsiteX6-697" fmla="*/ 1363185 w 7679838"/>
                <a:gd name="connsiteY6-698" fmla="*/ 218783 h 1026597"/>
                <a:gd name="connsiteX7-699" fmla="*/ 2861006 w 7679838"/>
                <a:gd name="connsiteY7-700" fmla="*/ 22440 h 1026597"/>
                <a:gd name="connsiteX8-701" fmla="*/ 4291509 w 7679838"/>
                <a:gd name="connsiteY8-702" fmla="*/ 0 h 1026597"/>
                <a:gd name="connsiteX9-703" fmla="*/ 4549561 w 7679838"/>
                <a:gd name="connsiteY9-704" fmla="*/ 319760 h 1026597"/>
                <a:gd name="connsiteX10-705" fmla="*/ 4353217 w 7679838"/>
                <a:gd name="connsiteY10-706" fmla="*/ 274881 h 1026597"/>
                <a:gd name="connsiteX11-707" fmla="*/ 4224191 w 7679838"/>
                <a:gd name="connsiteY11-708" fmla="*/ 117807 h 1026597"/>
                <a:gd name="connsiteX12-709" fmla="*/ 4179313 w 7679838"/>
                <a:gd name="connsiteY12-710" fmla="*/ 201954 h 1026597"/>
                <a:gd name="connsiteX13-711" fmla="*/ 4263460 w 7679838"/>
                <a:gd name="connsiteY13-712" fmla="*/ 269272 h 1026597"/>
                <a:gd name="connsiteX14-713" fmla="*/ 3966140 w 7679838"/>
                <a:gd name="connsiteY14-714" fmla="*/ 286101 h 1026597"/>
                <a:gd name="connsiteX15-715" fmla="*/ 3837114 w 7679838"/>
                <a:gd name="connsiteY15-716" fmla="*/ 207564 h 1026597"/>
                <a:gd name="connsiteX16-717" fmla="*/ 3225644 w 7679838"/>
                <a:gd name="connsiteY16-718" fmla="*/ 359029 h 1026597"/>
                <a:gd name="connsiteX17-719" fmla="*/ 2715151 w 7679838"/>
                <a:gd name="connsiteY17-720" fmla="*/ 336589 h 1026597"/>
                <a:gd name="connsiteX18-721" fmla="*/ 2513197 w 7679838"/>
                <a:gd name="connsiteY18-722" fmla="*/ 392688 h 1026597"/>
                <a:gd name="connsiteX19-723" fmla="*/ 2070022 w 7679838"/>
                <a:gd name="connsiteY19-724" fmla="*/ 482445 h 1026597"/>
                <a:gd name="connsiteX20-725" fmla="*/ 2625394 w 7679838"/>
                <a:gd name="connsiteY20-726" fmla="*/ 544153 h 1026597"/>
                <a:gd name="connsiteX21-727" fmla="*/ 3203205 w 7679838"/>
                <a:gd name="connsiteY21-728" fmla="*/ 471225 h 1026597"/>
                <a:gd name="connsiteX22-729" fmla="*/ 4241021 w 7679838"/>
                <a:gd name="connsiteY22-730" fmla="*/ 314150 h 1026597"/>
                <a:gd name="connsiteX23-731" fmla="*/ 4925418 w 7679838"/>
                <a:gd name="connsiteY23-732" fmla="*/ 420737 h 1026597"/>
                <a:gd name="connsiteX24-733" fmla="*/ 5733232 w 7679838"/>
                <a:gd name="connsiteY24-734" fmla="*/ 269272 h 1026597"/>
                <a:gd name="connsiteX25-735" fmla="*/ 6799097 w 7679838"/>
                <a:gd name="connsiteY25-736" fmla="*/ 426346 h 1026597"/>
                <a:gd name="connsiteX26-737" fmla="*/ 7040319 w 7679838"/>
                <a:gd name="connsiteY26-738" fmla="*/ 493664 h 1026597"/>
                <a:gd name="connsiteX27-739" fmla="*/ 7595691 w 7679838"/>
                <a:gd name="connsiteY27-740" fmla="*/ 319760 h 1026597"/>
                <a:gd name="connsiteX28-741" fmla="*/ 7679838 w 7679838"/>
                <a:gd name="connsiteY28-742" fmla="*/ 734886 h 1026597"/>
                <a:gd name="connsiteX29-743" fmla="*/ 7146905 w 7679838"/>
                <a:gd name="connsiteY29-744" fmla="*/ 746106 h 1026597"/>
                <a:gd name="connsiteX30-745" fmla="*/ 7023490 w 7679838"/>
                <a:gd name="connsiteY30-746" fmla="*/ 762935 h 1026597"/>
                <a:gd name="connsiteX31-747" fmla="*/ 6546655 w 7679838"/>
                <a:gd name="connsiteY31-748" fmla="*/ 712447 h 1026597"/>
                <a:gd name="connsiteX32-749" fmla="*/ 5895917 w 7679838"/>
                <a:gd name="connsiteY32-750" fmla="*/ 790984 h 1026597"/>
                <a:gd name="connsiteX33-751" fmla="*/ 5424692 w 7679838"/>
                <a:gd name="connsiteY33-752" fmla="*/ 740496 h 1026597"/>
                <a:gd name="connsiteX34-753" fmla="*/ 4981517 w 7679838"/>
                <a:gd name="connsiteY34-754" fmla="*/ 914400 h 1026597"/>
                <a:gd name="connsiteX35-755" fmla="*/ 4431755 w 7679838"/>
                <a:gd name="connsiteY35-756" fmla="*/ 931230 h 1026597"/>
                <a:gd name="connsiteX36-757" fmla="*/ 3938091 w 7679838"/>
                <a:gd name="connsiteY36-758" fmla="*/ 1026597 h 1026597"/>
                <a:gd name="connsiteX37-759" fmla="*/ 0 w 7679838"/>
                <a:gd name="connsiteY37-760" fmla="*/ 1026597 h 1026597"/>
                <a:gd name="connsiteX0-761" fmla="*/ 0 w 7679838"/>
                <a:gd name="connsiteY0-762" fmla="*/ 1026597 h 1026597"/>
                <a:gd name="connsiteX1-763" fmla="*/ 237499 w 7679838"/>
                <a:gd name="connsiteY1-764" fmla="*/ 695949 h 1026597"/>
                <a:gd name="connsiteX2-765" fmla="*/ 441239 w 7679838"/>
                <a:gd name="connsiteY2-766" fmla="*/ 689840 h 1026597"/>
                <a:gd name="connsiteX3-767" fmla="*/ 628299 w 7679838"/>
                <a:gd name="connsiteY3-768" fmla="*/ 661959 h 1026597"/>
                <a:gd name="connsiteX4-769" fmla="*/ 1015377 w 7679838"/>
                <a:gd name="connsiteY4-770" fmla="*/ 830253 h 1026597"/>
                <a:gd name="connsiteX5-771" fmla="*/ 1166842 w 7679838"/>
                <a:gd name="connsiteY5-772" fmla="*/ 746106 h 1026597"/>
                <a:gd name="connsiteX6-773" fmla="*/ 1363185 w 7679838"/>
                <a:gd name="connsiteY6-774" fmla="*/ 218783 h 1026597"/>
                <a:gd name="connsiteX7-775" fmla="*/ 2861006 w 7679838"/>
                <a:gd name="connsiteY7-776" fmla="*/ 22440 h 1026597"/>
                <a:gd name="connsiteX8-777" fmla="*/ 4291509 w 7679838"/>
                <a:gd name="connsiteY8-778" fmla="*/ 0 h 1026597"/>
                <a:gd name="connsiteX9-779" fmla="*/ 4549561 w 7679838"/>
                <a:gd name="connsiteY9-780" fmla="*/ 319760 h 1026597"/>
                <a:gd name="connsiteX10-781" fmla="*/ 4353217 w 7679838"/>
                <a:gd name="connsiteY10-782" fmla="*/ 274881 h 1026597"/>
                <a:gd name="connsiteX11-783" fmla="*/ 4224191 w 7679838"/>
                <a:gd name="connsiteY11-784" fmla="*/ 117807 h 1026597"/>
                <a:gd name="connsiteX12-785" fmla="*/ 4179313 w 7679838"/>
                <a:gd name="connsiteY12-786" fmla="*/ 201954 h 1026597"/>
                <a:gd name="connsiteX13-787" fmla="*/ 4263460 w 7679838"/>
                <a:gd name="connsiteY13-788" fmla="*/ 269272 h 1026597"/>
                <a:gd name="connsiteX14-789" fmla="*/ 3966140 w 7679838"/>
                <a:gd name="connsiteY14-790" fmla="*/ 286101 h 1026597"/>
                <a:gd name="connsiteX15-791" fmla="*/ 3837114 w 7679838"/>
                <a:gd name="connsiteY15-792" fmla="*/ 207564 h 1026597"/>
                <a:gd name="connsiteX16-793" fmla="*/ 3225644 w 7679838"/>
                <a:gd name="connsiteY16-794" fmla="*/ 359029 h 1026597"/>
                <a:gd name="connsiteX17-795" fmla="*/ 2715151 w 7679838"/>
                <a:gd name="connsiteY17-796" fmla="*/ 336589 h 1026597"/>
                <a:gd name="connsiteX18-797" fmla="*/ 2513197 w 7679838"/>
                <a:gd name="connsiteY18-798" fmla="*/ 392688 h 1026597"/>
                <a:gd name="connsiteX19-799" fmla="*/ 2070022 w 7679838"/>
                <a:gd name="connsiteY19-800" fmla="*/ 482445 h 1026597"/>
                <a:gd name="connsiteX20-801" fmla="*/ 2625394 w 7679838"/>
                <a:gd name="connsiteY20-802" fmla="*/ 544153 h 1026597"/>
                <a:gd name="connsiteX21-803" fmla="*/ 3203205 w 7679838"/>
                <a:gd name="connsiteY21-804" fmla="*/ 471225 h 1026597"/>
                <a:gd name="connsiteX22-805" fmla="*/ 4241021 w 7679838"/>
                <a:gd name="connsiteY22-806" fmla="*/ 314150 h 1026597"/>
                <a:gd name="connsiteX23-807" fmla="*/ 4925418 w 7679838"/>
                <a:gd name="connsiteY23-808" fmla="*/ 420737 h 1026597"/>
                <a:gd name="connsiteX24-809" fmla="*/ 5733232 w 7679838"/>
                <a:gd name="connsiteY24-810" fmla="*/ 269272 h 1026597"/>
                <a:gd name="connsiteX25-811" fmla="*/ 6799097 w 7679838"/>
                <a:gd name="connsiteY25-812" fmla="*/ 426346 h 1026597"/>
                <a:gd name="connsiteX26-813" fmla="*/ 7040319 w 7679838"/>
                <a:gd name="connsiteY26-814" fmla="*/ 493664 h 1026597"/>
                <a:gd name="connsiteX27-815" fmla="*/ 7595691 w 7679838"/>
                <a:gd name="connsiteY27-816" fmla="*/ 319760 h 1026597"/>
                <a:gd name="connsiteX28-817" fmla="*/ 7679838 w 7679838"/>
                <a:gd name="connsiteY28-818" fmla="*/ 734886 h 1026597"/>
                <a:gd name="connsiteX29-819" fmla="*/ 7146905 w 7679838"/>
                <a:gd name="connsiteY29-820" fmla="*/ 746106 h 1026597"/>
                <a:gd name="connsiteX30-821" fmla="*/ 7023490 w 7679838"/>
                <a:gd name="connsiteY30-822" fmla="*/ 762935 h 1026597"/>
                <a:gd name="connsiteX31-823" fmla="*/ 6546655 w 7679838"/>
                <a:gd name="connsiteY31-824" fmla="*/ 712447 h 1026597"/>
                <a:gd name="connsiteX32-825" fmla="*/ 5895917 w 7679838"/>
                <a:gd name="connsiteY32-826" fmla="*/ 790984 h 1026597"/>
                <a:gd name="connsiteX33-827" fmla="*/ 5424692 w 7679838"/>
                <a:gd name="connsiteY33-828" fmla="*/ 740496 h 1026597"/>
                <a:gd name="connsiteX34-829" fmla="*/ 4981517 w 7679838"/>
                <a:gd name="connsiteY34-830" fmla="*/ 914400 h 1026597"/>
                <a:gd name="connsiteX35-831" fmla="*/ 4431755 w 7679838"/>
                <a:gd name="connsiteY35-832" fmla="*/ 931230 h 1026597"/>
                <a:gd name="connsiteX36-833" fmla="*/ 3938091 w 7679838"/>
                <a:gd name="connsiteY36-834" fmla="*/ 1026597 h 1026597"/>
                <a:gd name="connsiteX37-835" fmla="*/ 0 w 7679838"/>
                <a:gd name="connsiteY37-836" fmla="*/ 1026597 h 1026597"/>
                <a:gd name="connsiteX0-837" fmla="*/ 0 w 7679838"/>
                <a:gd name="connsiteY0-838" fmla="*/ 1026597 h 1026597"/>
                <a:gd name="connsiteX1-839" fmla="*/ 237499 w 7679838"/>
                <a:gd name="connsiteY1-840" fmla="*/ 695949 h 1026597"/>
                <a:gd name="connsiteX2-841" fmla="*/ 441239 w 7679838"/>
                <a:gd name="connsiteY2-842" fmla="*/ 689840 h 1026597"/>
                <a:gd name="connsiteX3-843" fmla="*/ 652792 w 7679838"/>
                <a:gd name="connsiteY3-844" fmla="*/ 700058 h 1026597"/>
                <a:gd name="connsiteX4-845" fmla="*/ 1015377 w 7679838"/>
                <a:gd name="connsiteY4-846" fmla="*/ 830253 h 1026597"/>
                <a:gd name="connsiteX5-847" fmla="*/ 1166842 w 7679838"/>
                <a:gd name="connsiteY5-848" fmla="*/ 746106 h 1026597"/>
                <a:gd name="connsiteX6-849" fmla="*/ 1363185 w 7679838"/>
                <a:gd name="connsiteY6-850" fmla="*/ 218783 h 1026597"/>
                <a:gd name="connsiteX7-851" fmla="*/ 2861006 w 7679838"/>
                <a:gd name="connsiteY7-852" fmla="*/ 22440 h 1026597"/>
                <a:gd name="connsiteX8-853" fmla="*/ 4291509 w 7679838"/>
                <a:gd name="connsiteY8-854" fmla="*/ 0 h 1026597"/>
                <a:gd name="connsiteX9-855" fmla="*/ 4549561 w 7679838"/>
                <a:gd name="connsiteY9-856" fmla="*/ 319760 h 1026597"/>
                <a:gd name="connsiteX10-857" fmla="*/ 4353217 w 7679838"/>
                <a:gd name="connsiteY10-858" fmla="*/ 274881 h 1026597"/>
                <a:gd name="connsiteX11-859" fmla="*/ 4224191 w 7679838"/>
                <a:gd name="connsiteY11-860" fmla="*/ 117807 h 1026597"/>
                <a:gd name="connsiteX12-861" fmla="*/ 4179313 w 7679838"/>
                <a:gd name="connsiteY12-862" fmla="*/ 201954 h 1026597"/>
                <a:gd name="connsiteX13-863" fmla="*/ 4263460 w 7679838"/>
                <a:gd name="connsiteY13-864" fmla="*/ 269272 h 1026597"/>
                <a:gd name="connsiteX14-865" fmla="*/ 3966140 w 7679838"/>
                <a:gd name="connsiteY14-866" fmla="*/ 286101 h 1026597"/>
                <a:gd name="connsiteX15-867" fmla="*/ 3837114 w 7679838"/>
                <a:gd name="connsiteY15-868" fmla="*/ 207564 h 1026597"/>
                <a:gd name="connsiteX16-869" fmla="*/ 3225644 w 7679838"/>
                <a:gd name="connsiteY16-870" fmla="*/ 359029 h 1026597"/>
                <a:gd name="connsiteX17-871" fmla="*/ 2715151 w 7679838"/>
                <a:gd name="connsiteY17-872" fmla="*/ 336589 h 1026597"/>
                <a:gd name="connsiteX18-873" fmla="*/ 2513197 w 7679838"/>
                <a:gd name="connsiteY18-874" fmla="*/ 392688 h 1026597"/>
                <a:gd name="connsiteX19-875" fmla="*/ 2070022 w 7679838"/>
                <a:gd name="connsiteY19-876" fmla="*/ 482445 h 1026597"/>
                <a:gd name="connsiteX20-877" fmla="*/ 2625394 w 7679838"/>
                <a:gd name="connsiteY20-878" fmla="*/ 544153 h 1026597"/>
                <a:gd name="connsiteX21-879" fmla="*/ 3203205 w 7679838"/>
                <a:gd name="connsiteY21-880" fmla="*/ 471225 h 1026597"/>
                <a:gd name="connsiteX22-881" fmla="*/ 4241021 w 7679838"/>
                <a:gd name="connsiteY22-882" fmla="*/ 314150 h 1026597"/>
                <a:gd name="connsiteX23-883" fmla="*/ 4925418 w 7679838"/>
                <a:gd name="connsiteY23-884" fmla="*/ 420737 h 1026597"/>
                <a:gd name="connsiteX24-885" fmla="*/ 5733232 w 7679838"/>
                <a:gd name="connsiteY24-886" fmla="*/ 269272 h 1026597"/>
                <a:gd name="connsiteX25-887" fmla="*/ 6799097 w 7679838"/>
                <a:gd name="connsiteY25-888" fmla="*/ 426346 h 1026597"/>
                <a:gd name="connsiteX26-889" fmla="*/ 7040319 w 7679838"/>
                <a:gd name="connsiteY26-890" fmla="*/ 493664 h 1026597"/>
                <a:gd name="connsiteX27-891" fmla="*/ 7595691 w 7679838"/>
                <a:gd name="connsiteY27-892" fmla="*/ 319760 h 1026597"/>
                <a:gd name="connsiteX28-893" fmla="*/ 7679838 w 7679838"/>
                <a:gd name="connsiteY28-894" fmla="*/ 734886 h 1026597"/>
                <a:gd name="connsiteX29-895" fmla="*/ 7146905 w 7679838"/>
                <a:gd name="connsiteY29-896" fmla="*/ 746106 h 1026597"/>
                <a:gd name="connsiteX30-897" fmla="*/ 7023490 w 7679838"/>
                <a:gd name="connsiteY30-898" fmla="*/ 762935 h 1026597"/>
                <a:gd name="connsiteX31-899" fmla="*/ 6546655 w 7679838"/>
                <a:gd name="connsiteY31-900" fmla="*/ 712447 h 1026597"/>
                <a:gd name="connsiteX32-901" fmla="*/ 5895917 w 7679838"/>
                <a:gd name="connsiteY32-902" fmla="*/ 790984 h 1026597"/>
                <a:gd name="connsiteX33-903" fmla="*/ 5424692 w 7679838"/>
                <a:gd name="connsiteY33-904" fmla="*/ 740496 h 1026597"/>
                <a:gd name="connsiteX34-905" fmla="*/ 4981517 w 7679838"/>
                <a:gd name="connsiteY34-906" fmla="*/ 914400 h 1026597"/>
                <a:gd name="connsiteX35-907" fmla="*/ 4431755 w 7679838"/>
                <a:gd name="connsiteY35-908" fmla="*/ 931230 h 1026597"/>
                <a:gd name="connsiteX36-909" fmla="*/ 3938091 w 7679838"/>
                <a:gd name="connsiteY36-910" fmla="*/ 1026597 h 1026597"/>
                <a:gd name="connsiteX37-911" fmla="*/ 0 w 7679838"/>
                <a:gd name="connsiteY37-912" fmla="*/ 1026597 h 1026597"/>
                <a:gd name="connsiteX0-913" fmla="*/ 0 w 7679838"/>
                <a:gd name="connsiteY0-914" fmla="*/ 1026597 h 1026597"/>
                <a:gd name="connsiteX1-915" fmla="*/ 237499 w 7679838"/>
                <a:gd name="connsiteY1-916" fmla="*/ 695949 h 1026597"/>
                <a:gd name="connsiteX2-917" fmla="*/ 441239 w 7679838"/>
                <a:gd name="connsiteY2-918" fmla="*/ 689840 h 1026597"/>
                <a:gd name="connsiteX3-919" fmla="*/ 652792 w 7679838"/>
                <a:gd name="connsiteY3-920" fmla="*/ 700058 h 1026597"/>
                <a:gd name="connsiteX4-921" fmla="*/ 1015377 w 7679838"/>
                <a:gd name="connsiteY4-922" fmla="*/ 830253 h 1026597"/>
                <a:gd name="connsiteX5-923" fmla="*/ 1166842 w 7679838"/>
                <a:gd name="connsiteY5-924" fmla="*/ 746106 h 1026597"/>
                <a:gd name="connsiteX6-925" fmla="*/ 1363185 w 7679838"/>
                <a:gd name="connsiteY6-926" fmla="*/ 218783 h 1026597"/>
                <a:gd name="connsiteX7-927" fmla="*/ 2861006 w 7679838"/>
                <a:gd name="connsiteY7-928" fmla="*/ 22440 h 1026597"/>
                <a:gd name="connsiteX8-929" fmla="*/ 4291509 w 7679838"/>
                <a:gd name="connsiteY8-930" fmla="*/ 0 h 1026597"/>
                <a:gd name="connsiteX9-931" fmla="*/ 4549561 w 7679838"/>
                <a:gd name="connsiteY9-932" fmla="*/ 319760 h 1026597"/>
                <a:gd name="connsiteX10-933" fmla="*/ 4353217 w 7679838"/>
                <a:gd name="connsiteY10-934" fmla="*/ 274881 h 1026597"/>
                <a:gd name="connsiteX11-935" fmla="*/ 4224191 w 7679838"/>
                <a:gd name="connsiteY11-936" fmla="*/ 117807 h 1026597"/>
                <a:gd name="connsiteX12-937" fmla="*/ 4179313 w 7679838"/>
                <a:gd name="connsiteY12-938" fmla="*/ 201954 h 1026597"/>
                <a:gd name="connsiteX13-939" fmla="*/ 4263460 w 7679838"/>
                <a:gd name="connsiteY13-940" fmla="*/ 269272 h 1026597"/>
                <a:gd name="connsiteX14-941" fmla="*/ 3966140 w 7679838"/>
                <a:gd name="connsiteY14-942" fmla="*/ 286101 h 1026597"/>
                <a:gd name="connsiteX15-943" fmla="*/ 3837114 w 7679838"/>
                <a:gd name="connsiteY15-944" fmla="*/ 207564 h 1026597"/>
                <a:gd name="connsiteX16-945" fmla="*/ 3225644 w 7679838"/>
                <a:gd name="connsiteY16-946" fmla="*/ 359029 h 1026597"/>
                <a:gd name="connsiteX17-947" fmla="*/ 2715151 w 7679838"/>
                <a:gd name="connsiteY17-948" fmla="*/ 336589 h 1026597"/>
                <a:gd name="connsiteX18-949" fmla="*/ 2513197 w 7679838"/>
                <a:gd name="connsiteY18-950" fmla="*/ 392688 h 1026597"/>
                <a:gd name="connsiteX19-951" fmla="*/ 2070022 w 7679838"/>
                <a:gd name="connsiteY19-952" fmla="*/ 482445 h 1026597"/>
                <a:gd name="connsiteX20-953" fmla="*/ 2625394 w 7679838"/>
                <a:gd name="connsiteY20-954" fmla="*/ 544153 h 1026597"/>
                <a:gd name="connsiteX21-955" fmla="*/ 3203205 w 7679838"/>
                <a:gd name="connsiteY21-956" fmla="*/ 471225 h 1026597"/>
                <a:gd name="connsiteX22-957" fmla="*/ 4241021 w 7679838"/>
                <a:gd name="connsiteY22-958" fmla="*/ 314150 h 1026597"/>
                <a:gd name="connsiteX23-959" fmla="*/ 4925418 w 7679838"/>
                <a:gd name="connsiteY23-960" fmla="*/ 420737 h 1026597"/>
                <a:gd name="connsiteX24-961" fmla="*/ 5733232 w 7679838"/>
                <a:gd name="connsiteY24-962" fmla="*/ 269272 h 1026597"/>
                <a:gd name="connsiteX25-963" fmla="*/ 6799097 w 7679838"/>
                <a:gd name="connsiteY25-964" fmla="*/ 426346 h 1026597"/>
                <a:gd name="connsiteX26-965" fmla="*/ 7040319 w 7679838"/>
                <a:gd name="connsiteY26-966" fmla="*/ 493664 h 1026597"/>
                <a:gd name="connsiteX27-967" fmla="*/ 7595691 w 7679838"/>
                <a:gd name="connsiteY27-968" fmla="*/ 319760 h 1026597"/>
                <a:gd name="connsiteX28-969" fmla="*/ 7679838 w 7679838"/>
                <a:gd name="connsiteY28-970" fmla="*/ 734886 h 1026597"/>
                <a:gd name="connsiteX29-971" fmla="*/ 7146905 w 7679838"/>
                <a:gd name="connsiteY29-972" fmla="*/ 746106 h 1026597"/>
                <a:gd name="connsiteX30-973" fmla="*/ 7023490 w 7679838"/>
                <a:gd name="connsiteY30-974" fmla="*/ 762935 h 1026597"/>
                <a:gd name="connsiteX31-975" fmla="*/ 6546655 w 7679838"/>
                <a:gd name="connsiteY31-976" fmla="*/ 712447 h 1026597"/>
                <a:gd name="connsiteX32-977" fmla="*/ 5895917 w 7679838"/>
                <a:gd name="connsiteY32-978" fmla="*/ 790984 h 1026597"/>
                <a:gd name="connsiteX33-979" fmla="*/ 5424692 w 7679838"/>
                <a:gd name="connsiteY33-980" fmla="*/ 740496 h 1026597"/>
                <a:gd name="connsiteX34-981" fmla="*/ 4981517 w 7679838"/>
                <a:gd name="connsiteY34-982" fmla="*/ 914400 h 1026597"/>
                <a:gd name="connsiteX35-983" fmla="*/ 4431755 w 7679838"/>
                <a:gd name="connsiteY35-984" fmla="*/ 931230 h 1026597"/>
                <a:gd name="connsiteX36-985" fmla="*/ 3938091 w 7679838"/>
                <a:gd name="connsiteY36-986" fmla="*/ 1026597 h 1026597"/>
                <a:gd name="connsiteX37-987" fmla="*/ 0 w 7679838"/>
                <a:gd name="connsiteY37-988" fmla="*/ 1026597 h 1026597"/>
                <a:gd name="connsiteX0-989" fmla="*/ 0 w 7679838"/>
                <a:gd name="connsiteY0-990" fmla="*/ 1026597 h 1026597"/>
                <a:gd name="connsiteX1-991" fmla="*/ 237499 w 7679838"/>
                <a:gd name="connsiteY1-992" fmla="*/ 695949 h 1026597"/>
                <a:gd name="connsiteX2-993" fmla="*/ 441239 w 7679838"/>
                <a:gd name="connsiteY2-994" fmla="*/ 689840 h 1026597"/>
                <a:gd name="connsiteX3-995" fmla="*/ 652792 w 7679838"/>
                <a:gd name="connsiteY3-996" fmla="*/ 700058 h 1026597"/>
                <a:gd name="connsiteX4-997" fmla="*/ 1015377 w 7679838"/>
                <a:gd name="connsiteY4-998" fmla="*/ 830253 h 1026597"/>
                <a:gd name="connsiteX5-999" fmla="*/ 1166842 w 7679838"/>
                <a:gd name="connsiteY5-1000" fmla="*/ 746106 h 1026597"/>
                <a:gd name="connsiteX6-1001" fmla="*/ 1363185 w 7679838"/>
                <a:gd name="connsiteY6-1002" fmla="*/ 218783 h 1026597"/>
                <a:gd name="connsiteX7-1003" fmla="*/ 2861006 w 7679838"/>
                <a:gd name="connsiteY7-1004" fmla="*/ 22440 h 1026597"/>
                <a:gd name="connsiteX8-1005" fmla="*/ 4291509 w 7679838"/>
                <a:gd name="connsiteY8-1006" fmla="*/ 0 h 1026597"/>
                <a:gd name="connsiteX9-1007" fmla="*/ 4549561 w 7679838"/>
                <a:gd name="connsiteY9-1008" fmla="*/ 319760 h 1026597"/>
                <a:gd name="connsiteX10-1009" fmla="*/ 4353217 w 7679838"/>
                <a:gd name="connsiteY10-1010" fmla="*/ 274881 h 1026597"/>
                <a:gd name="connsiteX11-1011" fmla="*/ 4224191 w 7679838"/>
                <a:gd name="connsiteY11-1012" fmla="*/ 117807 h 1026597"/>
                <a:gd name="connsiteX12-1013" fmla="*/ 4179313 w 7679838"/>
                <a:gd name="connsiteY12-1014" fmla="*/ 201954 h 1026597"/>
                <a:gd name="connsiteX13-1015" fmla="*/ 4263460 w 7679838"/>
                <a:gd name="connsiteY13-1016" fmla="*/ 269272 h 1026597"/>
                <a:gd name="connsiteX14-1017" fmla="*/ 3966140 w 7679838"/>
                <a:gd name="connsiteY14-1018" fmla="*/ 286101 h 1026597"/>
                <a:gd name="connsiteX15-1019" fmla="*/ 3837114 w 7679838"/>
                <a:gd name="connsiteY15-1020" fmla="*/ 207564 h 1026597"/>
                <a:gd name="connsiteX16-1021" fmla="*/ 3225644 w 7679838"/>
                <a:gd name="connsiteY16-1022" fmla="*/ 359029 h 1026597"/>
                <a:gd name="connsiteX17-1023" fmla="*/ 2715151 w 7679838"/>
                <a:gd name="connsiteY17-1024" fmla="*/ 336589 h 1026597"/>
                <a:gd name="connsiteX18-1025" fmla="*/ 2513197 w 7679838"/>
                <a:gd name="connsiteY18-1026" fmla="*/ 392688 h 1026597"/>
                <a:gd name="connsiteX19-1027" fmla="*/ 2070022 w 7679838"/>
                <a:gd name="connsiteY19-1028" fmla="*/ 482445 h 1026597"/>
                <a:gd name="connsiteX20-1029" fmla="*/ 2625394 w 7679838"/>
                <a:gd name="connsiteY20-1030" fmla="*/ 544153 h 1026597"/>
                <a:gd name="connsiteX21-1031" fmla="*/ 3203205 w 7679838"/>
                <a:gd name="connsiteY21-1032" fmla="*/ 471225 h 1026597"/>
                <a:gd name="connsiteX22-1033" fmla="*/ 4241021 w 7679838"/>
                <a:gd name="connsiteY22-1034" fmla="*/ 314150 h 1026597"/>
                <a:gd name="connsiteX23-1035" fmla="*/ 4925418 w 7679838"/>
                <a:gd name="connsiteY23-1036" fmla="*/ 420737 h 1026597"/>
                <a:gd name="connsiteX24-1037" fmla="*/ 5733232 w 7679838"/>
                <a:gd name="connsiteY24-1038" fmla="*/ 269272 h 1026597"/>
                <a:gd name="connsiteX25-1039" fmla="*/ 6799097 w 7679838"/>
                <a:gd name="connsiteY25-1040" fmla="*/ 426346 h 1026597"/>
                <a:gd name="connsiteX26-1041" fmla="*/ 7040319 w 7679838"/>
                <a:gd name="connsiteY26-1042" fmla="*/ 493664 h 1026597"/>
                <a:gd name="connsiteX27-1043" fmla="*/ 7595691 w 7679838"/>
                <a:gd name="connsiteY27-1044" fmla="*/ 319760 h 1026597"/>
                <a:gd name="connsiteX28-1045" fmla="*/ 7679838 w 7679838"/>
                <a:gd name="connsiteY28-1046" fmla="*/ 734886 h 1026597"/>
                <a:gd name="connsiteX29-1047" fmla="*/ 7146905 w 7679838"/>
                <a:gd name="connsiteY29-1048" fmla="*/ 746106 h 1026597"/>
                <a:gd name="connsiteX30-1049" fmla="*/ 7023490 w 7679838"/>
                <a:gd name="connsiteY30-1050" fmla="*/ 762935 h 1026597"/>
                <a:gd name="connsiteX31-1051" fmla="*/ 6546655 w 7679838"/>
                <a:gd name="connsiteY31-1052" fmla="*/ 712447 h 1026597"/>
                <a:gd name="connsiteX32-1053" fmla="*/ 5895917 w 7679838"/>
                <a:gd name="connsiteY32-1054" fmla="*/ 790984 h 1026597"/>
                <a:gd name="connsiteX33-1055" fmla="*/ 5424692 w 7679838"/>
                <a:gd name="connsiteY33-1056" fmla="*/ 740496 h 1026597"/>
                <a:gd name="connsiteX34-1057" fmla="*/ 4981517 w 7679838"/>
                <a:gd name="connsiteY34-1058" fmla="*/ 914400 h 1026597"/>
                <a:gd name="connsiteX35-1059" fmla="*/ 4431755 w 7679838"/>
                <a:gd name="connsiteY35-1060" fmla="*/ 931230 h 1026597"/>
                <a:gd name="connsiteX36-1061" fmla="*/ 3938091 w 7679838"/>
                <a:gd name="connsiteY36-1062" fmla="*/ 1026597 h 1026597"/>
                <a:gd name="connsiteX37-1063" fmla="*/ 0 w 7679838"/>
                <a:gd name="connsiteY37-1064" fmla="*/ 1026597 h 1026597"/>
                <a:gd name="connsiteX0-1065" fmla="*/ 0 w 7679838"/>
                <a:gd name="connsiteY0-1066" fmla="*/ 1026597 h 1026597"/>
                <a:gd name="connsiteX1-1067" fmla="*/ 237499 w 7679838"/>
                <a:gd name="connsiteY1-1068" fmla="*/ 695949 h 1026597"/>
                <a:gd name="connsiteX2-1069" fmla="*/ 441239 w 7679838"/>
                <a:gd name="connsiteY2-1070" fmla="*/ 689840 h 1026597"/>
                <a:gd name="connsiteX3-1071" fmla="*/ 652792 w 7679838"/>
                <a:gd name="connsiteY3-1072" fmla="*/ 700058 h 1026597"/>
                <a:gd name="connsiteX4-1073" fmla="*/ 1015377 w 7679838"/>
                <a:gd name="connsiteY4-1074" fmla="*/ 830253 h 1026597"/>
                <a:gd name="connsiteX5-1075" fmla="*/ 1166842 w 7679838"/>
                <a:gd name="connsiteY5-1076" fmla="*/ 746106 h 1026597"/>
                <a:gd name="connsiteX6-1077" fmla="*/ 1363185 w 7679838"/>
                <a:gd name="connsiteY6-1078" fmla="*/ 218783 h 1026597"/>
                <a:gd name="connsiteX7-1079" fmla="*/ 2861006 w 7679838"/>
                <a:gd name="connsiteY7-1080" fmla="*/ 22440 h 1026597"/>
                <a:gd name="connsiteX8-1081" fmla="*/ 4291509 w 7679838"/>
                <a:gd name="connsiteY8-1082" fmla="*/ 0 h 1026597"/>
                <a:gd name="connsiteX9-1083" fmla="*/ 4549561 w 7679838"/>
                <a:gd name="connsiteY9-1084" fmla="*/ 319760 h 1026597"/>
                <a:gd name="connsiteX10-1085" fmla="*/ 4353217 w 7679838"/>
                <a:gd name="connsiteY10-1086" fmla="*/ 274881 h 1026597"/>
                <a:gd name="connsiteX11-1087" fmla="*/ 4224191 w 7679838"/>
                <a:gd name="connsiteY11-1088" fmla="*/ 117807 h 1026597"/>
                <a:gd name="connsiteX12-1089" fmla="*/ 4179313 w 7679838"/>
                <a:gd name="connsiteY12-1090" fmla="*/ 201954 h 1026597"/>
                <a:gd name="connsiteX13-1091" fmla="*/ 4263460 w 7679838"/>
                <a:gd name="connsiteY13-1092" fmla="*/ 269272 h 1026597"/>
                <a:gd name="connsiteX14-1093" fmla="*/ 3966140 w 7679838"/>
                <a:gd name="connsiteY14-1094" fmla="*/ 286101 h 1026597"/>
                <a:gd name="connsiteX15-1095" fmla="*/ 3837114 w 7679838"/>
                <a:gd name="connsiteY15-1096" fmla="*/ 207564 h 1026597"/>
                <a:gd name="connsiteX16-1097" fmla="*/ 3225644 w 7679838"/>
                <a:gd name="connsiteY16-1098" fmla="*/ 359029 h 1026597"/>
                <a:gd name="connsiteX17-1099" fmla="*/ 2715151 w 7679838"/>
                <a:gd name="connsiteY17-1100" fmla="*/ 336589 h 1026597"/>
                <a:gd name="connsiteX18-1101" fmla="*/ 2513197 w 7679838"/>
                <a:gd name="connsiteY18-1102" fmla="*/ 392688 h 1026597"/>
                <a:gd name="connsiteX19-1103" fmla="*/ 2070022 w 7679838"/>
                <a:gd name="connsiteY19-1104" fmla="*/ 482445 h 1026597"/>
                <a:gd name="connsiteX20-1105" fmla="*/ 2625394 w 7679838"/>
                <a:gd name="connsiteY20-1106" fmla="*/ 544153 h 1026597"/>
                <a:gd name="connsiteX21-1107" fmla="*/ 3203205 w 7679838"/>
                <a:gd name="connsiteY21-1108" fmla="*/ 471225 h 1026597"/>
                <a:gd name="connsiteX22-1109" fmla="*/ 4241021 w 7679838"/>
                <a:gd name="connsiteY22-1110" fmla="*/ 314150 h 1026597"/>
                <a:gd name="connsiteX23-1111" fmla="*/ 4925418 w 7679838"/>
                <a:gd name="connsiteY23-1112" fmla="*/ 420737 h 1026597"/>
                <a:gd name="connsiteX24-1113" fmla="*/ 5733232 w 7679838"/>
                <a:gd name="connsiteY24-1114" fmla="*/ 269272 h 1026597"/>
                <a:gd name="connsiteX25-1115" fmla="*/ 6799097 w 7679838"/>
                <a:gd name="connsiteY25-1116" fmla="*/ 426346 h 1026597"/>
                <a:gd name="connsiteX26-1117" fmla="*/ 7040319 w 7679838"/>
                <a:gd name="connsiteY26-1118" fmla="*/ 493664 h 1026597"/>
                <a:gd name="connsiteX27-1119" fmla="*/ 7595691 w 7679838"/>
                <a:gd name="connsiteY27-1120" fmla="*/ 319760 h 1026597"/>
                <a:gd name="connsiteX28-1121" fmla="*/ 7679838 w 7679838"/>
                <a:gd name="connsiteY28-1122" fmla="*/ 734886 h 1026597"/>
                <a:gd name="connsiteX29-1123" fmla="*/ 7146905 w 7679838"/>
                <a:gd name="connsiteY29-1124" fmla="*/ 746106 h 1026597"/>
                <a:gd name="connsiteX30-1125" fmla="*/ 7023490 w 7679838"/>
                <a:gd name="connsiteY30-1126" fmla="*/ 762935 h 1026597"/>
                <a:gd name="connsiteX31-1127" fmla="*/ 6546655 w 7679838"/>
                <a:gd name="connsiteY31-1128" fmla="*/ 712447 h 1026597"/>
                <a:gd name="connsiteX32-1129" fmla="*/ 5895917 w 7679838"/>
                <a:gd name="connsiteY32-1130" fmla="*/ 790984 h 1026597"/>
                <a:gd name="connsiteX33-1131" fmla="*/ 5424692 w 7679838"/>
                <a:gd name="connsiteY33-1132" fmla="*/ 740496 h 1026597"/>
                <a:gd name="connsiteX34-1133" fmla="*/ 4981517 w 7679838"/>
                <a:gd name="connsiteY34-1134" fmla="*/ 914400 h 1026597"/>
                <a:gd name="connsiteX35-1135" fmla="*/ 4431755 w 7679838"/>
                <a:gd name="connsiteY35-1136" fmla="*/ 931230 h 1026597"/>
                <a:gd name="connsiteX36-1137" fmla="*/ 3938091 w 7679838"/>
                <a:gd name="connsiteY36-1138" fmla="*/ 1026597 h 1026597"/>
                <a:gd name="connsiteX37-1139" fmla="*/ 0 w 7679838"/>
                <a:gd name="connsiteY37-1140" fmla="*/ 1026597 h 1026597"/>
                <a:gd name="connsiteX0-1141" fmla="*/ 0 w 7679838"/>
                <a:gd name="connsiteY0-1142" fmla="*/ 1026597 h 1026597"/>
                <a:gd name="connsiteX1-1143" fmla="*/ 237499 w 7679838"/>
                <a:gd name="connsiteY1-1144" fmla="*/ 695949 h 1026597"/>
                <a:gd name="connsiteX2-1145" fmla="*/ 441239 w 7679838"/>
                <a:gd name="connsiteY2-1146" fmla="*/ 689840 h 1026597"/>
                <a:gd name="connsiteX3-1147" fmla="*/ 652792 w 7679838"/>
                <a:gd name="connsiteY3-1148" fmla="*/ 700058 h 1026597"/>
                <a:gd name="connsiteX4-1149" fmla="*/ 1015377 w 7679838"/>
                <a:gd name="connsiteY4-1150" fmla="*/ 830253 h 1026597"/>
                <a:gd name="connsiteX5-1151" fmla="*/ 1166842 w 7679838"/>
                <a:gd name="connsiteY5-1152" fmla="*/ 746106 h 1026597"/>
                <a:gd name="connsiteX6-1153" fmla="*/ 1363185 w 7679838"/>
                <a:gd name="connsiteY6-1154" fmla="*/ 218783 h 1026597"/>
                <a:gd name="connsiteX7-1155" fmla="*/ 2861006 w 7679838"/>
                <a:gd name="connsiteY7-1156" fmla="*/ 22440 h 1026597"/>
                <a:gd name="connsiteX8-1157" fmla="*/ 4291509 w 7679838"/>
                <a:gd name="connsiteY8-1158" fmla="*/ 0 h 1026597"/>
                <a:gd name="connsiteX9-1159" fmla="*/ 4549561 w 7679838"/>
                <a:gd name="connsiteY9-1160" fmla="*/ 319760 h 1026597"/>
                <a:gd name="connsiteX10-1161" fmla="*/ 4353217 w 7679838"/>
                <a:gd name="connsiteY10-1162" fmla="*/ 274881 h 1026597"/>
                <a:gd name="connsiteX11-1163" fmla="*/ 4224191 w 7679838"/>
                <a:gd name="connsiteY11-1164" fmla="*/ 117807 h 1026597"/>
                <a:gd name="connsiteX12-1165" fmla="*/ 4179313 w 7679838"/>
                <a:gd name="connsiteY12-1166" fmla="*/ 201954 h 1026597"/>
                <a:gd name="connsiteX13-1167" fmla="*/ 4263460 w 7679838"/>
                <a:gd name="connsiteY13-1168" fmla="*/ 269272 h 1026597"/>
                <a:gd name="connsiteX14-1169" fmla="*/ 3966140 w 7679838"/>
                <a:gd name="connsiteY14-1170" fmla="*/ 286101 h 1026597"/>
                <a:gd name="connsiteX15-1171" fmla="*/ 3837114 w 7679838"/>
                <a:gd name="connsiteY15-1172" fmla="*/ 207564 h 1026597"/>
                <a:gd name="connsiteX16-1173" fmla="*/ 3225644 w 7679838"/>
                <a:gd name="connsiteY16-1174" fmla="*/ 359029 h 1026597"/>
                <a:gd name="connsiteX17-1175" fmla="*/ 2715151 w 7679838"/>
                <a:gd name="connsiteY17-1176" fmla="*/ 336589 h 1026597"/>
                <a:gd name="connsiteX18-1177" fmla="*/ 2513197 w 7679838"/>
                <a:gd name="connsiteY18-1178" fmla="*/ 392688 h 1026597"/>
                <a:gd name="connsiteX19-1179" fmla="*/ 2070022 w 7679838"/>
                <a:gd name="connsiteY19-1180" fmla="*/ 482445 h 1026597"/>
                <a:gd name="connsiteX20-1181" fmla="*/ 2625394 w 7679838"/>
                <a:gd name="connsiteY20-1182" fmla="*/ 544153 h 1026597"/>
                <a:gd name="connsiteX21-1183" fmla="*/ 3203205 w 7679838"/>
                <a:gd name="connsiteY21-1184" fmla="*/ 471225 h 1026597"/>
                <a:gd name="connsiteX22-1185" fmla="*/ 4241021 w 7679838"/>
                <a:gd name="connsiteY22-1186" fmla="*/ 314150 h 1026597"/>
                <a:gd name="connsiteX23-1187" fmla="*/ 4925418 w 7679838"/>
                <a:gd name="connsiteY23-1188" fmla="*/ 420737 h 1026597"/>
                <a:gd name="connsiteX24-1189" fmla="*/ 5733232 w 7679838"/>
                <a:gd name="connsiteY24-1190" fmla="*/ 269272 h 1026597"/>
                <a:gd name="connsiteX25-1191" fmla="*/ 6799097 w 7679838"/>
                <a:gd name="connsiteY25-1192" fmla="*/ 426346 h 1026597"/>
                <a:gd name="connsiteX26-1193" fmla="*/ 7040319 w 7679838"/>
                <a:gd name="connsiteY26-1194" fmla="*/ 493664 h 1026597"/>
                <a:gd name="connsiteX27-1195" fmla="*/ 7595691 w 7679838"/>
                <a:gd name="connsiteY27-1196" fmla="*/ 319760 h 1026597"/>
                <a:gd name="connsiteX28-1197" fmla="*/ 7679838 w 7679838"/>
                <a:gd name="connsiteY28-1198" fmla="*/ 734886 h 1026597"/>
                <a:gd name="connsiteX29-1199" fmla="*/ 7146905 w 7679838"/>
                <a:gd name="connsiteY29-1200" fmla="*/ 746106 h 1026597"/>
                <a:gd name="connsiteX30-1201" fmla="*/ 7023490 w 7679838"/>
                <a:gd name="connsiteY30-1202" fmla="*/ 762935 h 1026597"/>
                <a:gd name="connsiteX31-1203" fmla="*/ 6546655 w 7679838"/>
                <a:gd name="connsiteY31-1204" fmla="*/ 712447 h 1026597"/>
                <a:gd name="connsiteX32-1205" fmla="*/ 5895917 w 7679838"/>
                <a:gd name="connsiteY32-1206" fmla="*/ 790984 h 1026597"/>
                <a:gd name="connsiteX33-1207" fmla="*/ 5424692 w 7679838"/>
                <a:gd name="connsiteY33-1208" fmla="*/ 740496 h 1026597"/>
                <a:gd name="connsiteX34-1209" fmla="*/ 4981517 w 7679838"/>
                <a:gd name="connsiteY34-1210" fmla="*/ 914400 h 1026597"/>
                <a:gd name="connsiteX35-1211" fmla="*/ 4431755 w 7679838"/>
                <a:gd name="connsiteY35-1212" fmla="*/ 931230 h 1026597"/>
                <a:gd name="connsiteX36-1213" fmla="*/ 3938091 w 7679838"/>
                <a:gd name="connsiteY36-1214" fmla="*/ 1026597 h 1026597"/>
                <a:gd name="connsiteX37-1215" fmla="*/ 0 w 7679838"/>
                <a:gd name="connsiteY37-1216" fmla="*/ 1026597 h 1026597"/>
                <a:gd name="connsiteX0-1217" fmla="*/ 0 w 7679838"/>
                <a:gd name="connsiteY0-1218" fmla="*/ 1026597 h 1026597"/>
                <a:gd name="connsiteX1-1219" fmla="*/ 237499 w 7679838"/>
                <a:gd name="connsiteY1-1220" fmla="*/ 695949 h 1026597"/>
                <a:gd name="connsiteX2-1221" fmla="*/ 441239 w 7679838"/>
                <a:gd name="connsiteY2-1222" fmla="*/ 689840 h 1026597"/>
                <a:gd name="connsiteX3-1223" fmla="*/ 652792 w 7679838"/>
                <a:gd name="connsiteY3-1224" fmla="*/ 700058 h 1026597"/>
                <a:gd name="connsiteX4-1225" fmla="*/ 833041 w 7679838"/>
                <a:gd name="connsiteY4-1226" fmla="*/ 794875 h 1026597"/>
                <a:gd name="connsiteX5-1227" fmla="*/ 1166842 w 7679838"/>
                <a:gd name="connsiteY5-1228" fmla="*/ 746106 h 1026597"/>
                <a:gd name="connsiteX6-1229" fmla="*/ 1363185 w 7679838"/>
                <a:gd name="connsiteY6-1230" fmla="*/ 218783 h 1026597"/>
                <a:gd name="connsiteX7-1231" fmla="*/ 2861006 w 7679838"/>
                <a:gd name="connsiteY7-1232" fmla="*/ 22440 h 1026597"/>
                <a:gd name="connsiteX8-1233" fmla="*/ 4291509 w 7679838"/>
                <a:gd name="connsiteY8-1234" fmla="*/ 0 h 1026597"/>
                <a:gd name="connsiteX9-1235" fmla="*/ 4549561 w 7679838"/>
                <a:gd name="connsiteY9-1236" fmla="*/ 319760 h 1026597"/>
                <a:gd name="connsiteX10-1237" fmla="*/ 4353217 w 7679838"/>
                <a:gd name="connsiteY10-1238" fmla="*/ 274881 h 1026597"/>
                <a:gd name="connsiteX11-1239" fmla="*/ 4224191 w 7679838"/>
                <a:gd name="connsiteY11-1240" fmla="*/ 117807 h 1026597"/>
                <a:gd name="connsiteX12-1241" fmla="*/ 4179313 w 7679838"/>
                <a:gd name="connsiteY12-1242" fmla="*/ 201954 h 1026597"/>
                <a:gd name="connsiteX13-1243" fmla="*/ 4263460 w 7679838"/>
                <a:gd name="connsiteY13-1244" fmla="*/ 269272 h 1026597"/>
                <a:gd name="connsiteX14-1245" fmla="*/ 3966140 w 7679838"/>
                <a:gd name="connsiteY14-1246" fmla="*/ 286101 h 1026597"/>
                <a:gd name="connsiteX15-1247" fmla="*/ 3837114 w 7679838"/>
                <a:gd name="connsiteY15-1248" fmla="*/ 207564 h 1026597"/>
                <a:gd name="connsiteX16-1249" fmla="*/ 3225644 w 7679838"/>
                <a:gd name="connsiteY16-1250" fmla="*/ 359029 h 1026597"/>
                <a:gd name="connsiteX17-1251" fmla="*/ 2715151 w 7679838"/>
                <a:gd name="connsiteY17-1252" fmla="*/ 336589 h 1026597"/>
                <a:gd name="connsiteX18-1253" fmla="*/ 2513197 w 7679838"/>
                <a:gd name="connsiteY18-1254" fmla="*/ 392688 h 1026597"/>
                <a:gd name="connsiteX19-1255" fmla="*/ 2070022 w 7679838"/>
                <a:gd name="connsiteY19-1256" fmla="*/ 482445 h 1026597"/>
                <a:gd name="connsiteX20-1257" fmla="*/ 2625394 w 7679838"/>
                <a:gd name="connsiteY20-1258" fmla="*/ 544153 h 1026597"/>
                <a:gd name="connsiteX21-1259" fmla="*/ 3203205 w 7679838"/>
                <a:gd name="connsiteY21-1260" fmla="*/ 471225 h 1026597"/>
                <a:gd name="connsiteX22-1261" fmla="*/ 4241021 w 7679838"/>
                <a:gd name="connsiteY22-1262" fmla="*/ 314150 h 1026597"/>
                <a:gd name="connsiteX23-1263" fmla="*/ 4925418 w 7679838"/>
                <a:gd name="connsiteY23-1264" fmla="*/ 420737 h 1026597"/>
                <a:gd name="connsiteX24-1265" fmla="*/ 5733232 w 7679838"/>
                <a:gd name="connsiteY24-1266" fmla="*/ 269272 h 1026597"/>
                <a:gd name="connsiteX25-1267" fmla="*/ 6799097 w 7679838"/>
                <a:gd name="connsiteY25-1268" fmla="*/ 426346 h 1026597"/>
                <a:gd name="connsiteX26-1269" fmla="*/ 7040319 w 7679838"/>
                <a:gd name="connsiteY26-1270" fmla="*/ 493664 h 1026597"/>
                <a:gd name="connsiteX27-1271" fmla="*/ 7595691 w 7679838"/>
                <a:gd name="connsiteY27-1272" fmla="*/ 319760 h 1026597"/>
                <a:gd name="connsiteX28-1273" fmla="*/ 7679838 w 7679838"/>
                <a:gd name="connsiteY28-1274" fmla="*/ 734886 h 1026597"/>
                <a:gd name="connsiteX29-1275" fmla="*/ 7146905 w 7679838"/>
                <a:gd name="connsiteY29-1276" fmla="*/ 746106 h 1026597"/>
                <a:gd name="connsiteX30-1277" fmla="*/ 7023490 w 7679838"/>
                <a:gd name="connsiteY30-1278" fmla="*/ 762935 h 1026597"/>
                <a:gd name="connsiteX31-1279" fmla="*/ 6546655 w 7679838"/>
                <a:gd name="connsiteY31-1280" fmla="*/ 712447 h 1026597"/>
                <a:gd name="connsiteX32-1281" fmla="*/ 5895917 w 7679838"/>
                <a:gd name="connsiteY32-1282" fmla="*/ 790984 h 1026597"/>
                <a:gd name="connsiteX33-1283" fmla="*/ 5424692 w 7679838"/>
                <a:gd name="connsiteY33-1284" fmla="*/ 740496 h 1026597"/>
                <a:gd name="connsiteX34-1285" fmla="*/ 4981517 w 7679838"/>
                <a:gd name="connsiteY34-1286" fmla="*/ 914400 h 1026597"/>
                <a:gd name="connsiteX35-1287" fmla="*/ 4431755 w 7679838"/>
                <a:gd name="connsiteY35-1288" fmla="*/ 931230 h 1026597"/>
                <a:gd name="connsiteX36-1289" fmla="*/ 3938091 w 7679838"/>
                <a:gd name="connsiteY36-1290" fmla="*/ 1026597 h 1026597"/>
                <a:gd name="connsiteX37-1291" fmla="*/ 0 w 7679838"/>
                <a:gd name="connsiteY37-1292" fmla="*/ 1026597 h 1026597"/>
                <a:gd name="connsiteX0-1293" fmla="*/ 0 w 7679838"/>
                <a:gd name="connsiteY0-1294" fmla="*/ 1026597 h 1026597"/>
                <a:gd name="connsiteX1-1295" fmla="*/ 237499 w 7679838"/>
                <a:gd name="connsiteY1-1296" fmla="*/ 695949 h 1026597"/>
                <a:gd name="connsiteX2-1297" fmla="*/ 441239 w 7679838"/>
                <a:gd name="connsiteY2-1298" fmla="*/ 689840 h 1026597"/>
                <a:gd name="connsiteX3-1299" fmla="*/ 652792 w 7679838"/>
                <a:gd name="connsiteY3-1300" fmla="*/ 700058 h 1026597"/>
                <a:gd name="connsiteX4-1301" fmla="*/ 833041 w 7679838"/>
                <a:gd name="connsiteY4-1302" fmla="*/ 794875 h 1026597"/>
                <a:gd name="connsiteX5-1303" fmla="*/ 1166842 w 7679838"/>
                <a:gd name="connsiteY5-1304" fmla="*/ 746106 h 1026597"/>
                <a:gd name="connsiteX6-1305" fmla="*/ 1363185 w 7679838"/>
                <a:gd name="connsiteY6-1306" fmla="*/ 218783 h 1026597"/>
                <a:gd name="connsiteX7-1307" fmla="*/ 2861006 w 7679838"/>
                <a:gd name="connsiteY7-1308" fmla="*/ 22440 h 1026597"/>
                <a:gd name="connsiteX8-1309" fmla="*/ 4291509 w 7679838"/>
                <a:gd name="connsiteY8-1310" fmla="*/ 0 h 1026597"/>
                <a:gd name="connsiteX9-1311" fmla="*/ 4549561 w 7679838"/>
                <a:gd name="connsiteY9-1312" fmla="*/ 319760 h 1026597"/>
                <a:gd name="connsiteX10-1313" fmla="*/ 4353217 w 7679838"/>
                <a:gd name="connsiteY10-1314" fmla="*/ 274881 h 1026597"/>
                <a:gd name="connsiteX11-1315" fmla="*/ 4224191 w 7679838"/>
                <a:gd name="connsiteY11-1316" fmla="*/ 117807 h 1026597"/>
                <a:gd name="connsiteX12-1317" fmla="*/ 4179313 w 7679838"/>
                <a:gd name="connsiteY12-1318" fmla="*/ 201954 h 1026597"/>
                <a:gd name="connsiteX13-1319" fmla="*/ 4263460 w 7679838"/>
                <a:gd name="connsiteY13-1320" fmla="*/ 269272 h 1026597"/>
                <a:gd name="connsiteX14-1321" fmla="*/ 3966140 w 7679838"/>
                <a:gd name="connsiteY14-1322" fmla="*/ 286101 h 1026597"/>
                <a:gd name="connsiteX15-1323" fmla="*/ 3837114 w 7679838"/>
                <a:gd name="connsiteY15-1324" fmla="*/ 207564 h 1026597"/>
                <a:gd name="connsiteX16-1325" fmla="*/ 3225644 w 7679838"/>
                <a:gd name="connsiteY16-1326" fmla="*/ 359029 h 1026597"/>
                <a:gd name="connsiteX17-1327" fmla="*/ 2715151 w 7679838"/>
                <a:gd name="connsiteY17-1328" fmla="*/ 336589 h 1026597"/>
                <a:gd name="connsiteX18-1329" fmla="*/ 2513197 w 7679838"/>
                <a:gd name="connsiteY18-1330" fmla="*/ 392688 h 1026597"/>
                <a:gd name="connsiteX19-1331" fmla="*/ 2070022 w 7679838"/>
                <a:gd name="connsiteY19-1332" fmla="*/ 482445 h 1026597"/>
                <a:gd name="connsiteX20-1333" fmla="*/ 2625394 w 7679838"/>
                <a:gd name="connsiteY20-1334" fmla="*/ 544153 h 1026597"/>
                <a:gd name="connsiteX21-1335" fmla="*/ 3203205 w 7679838"/>
                <a:gd name="connsiteY21-1336" fmla="*/ 471225 h 1026597"/>
                <a:gd name="connsiteX22-1337" fmla="*/ 4241021 w 7679838"/>
                <a:gd name="connsiteY22-1338" fmla="*/ 314150 h 1026597"/>
                <a:gd name="connsiteX23-1339" fmla="*/ 4925418 w 7679838"/>
                <a:gd name="connsiteY23-1340" fmla="*/ 420737 h 1026597"/>
                <a:gd name="connsiteX24-1341" fmla="*/ 5733232 w 7679838"/>
                <a:gd name="connsiteY24-1342" fmla="*/ 269272 h 1026597"/>
                <a:gd name="connsiteX25-1343" fmla="*/ 6799097 w 7679838"/>
                <a:gd name="connsiteY25-1344" fmla="*/ 426346 h 1026597"/>
                <a:gd name="connsiteX26-1345" fmla="*/ 7040319 w 7679838"/>
                <a:gd name="connsiteY26-1346" fmla="*/ 493664 h 1026597"/>
                <a:gd name="connsiteX27-1347" fmla="*/ 7595691 w 7679838"/>
                <a:gd name="connsiteY27-1348" fmla="*/ 319760 h 1026597"/>
                <a:gd name="connsiteX28-1349" fmla="*/ 7679838 w 7679838"/>
                <a:gd name="connsiteY28-1350" fmla="*/ 734886 h 1026597"/>
                <a:gd name="connsiteX29-1351" fmla="*/ 7146905 w 7679838"/>
                <a:gd name="connsiteY29-1352" fmla="*/ 746106 h 1026597"/>
                <a:gd name="connsiteX30-1353" fmla="*/ 7023490 w 7679838"/>
                <a:gd name="connsiteY30-1354" fmla="*/ 762935 h 1026597"/>
                <a:gd name="connsiteX31-1355" fmla="*/ 6546655 w 7679838"/>
                <a:gd name="connsiteY31-1356" fmla="*/ 712447 h 1026597"/>
                <a:gd name="connsiteX32-1357" fmla="*/ 5895917 w 7679838"/>
                <a:gd name="connsiteY32-1358" fmla="*/ 790984 h 1026597"/>
                <a:gd name="connsiteX33-1359" fmla="*/ 5424692 w 7679838"/>
                <a:gd name="connsiteY33-1360" fmla="*/ 740496 h 1026597"/>
                <a:gd name="connsiteX34-1361" fmla="*/ 4981517 w 7679838"/>
                <a:gd name="connsiteY34-1362" fmla="*/ 914400 h 1026597"/>
                <a:gd name="connsiteX35-1363" fmla="*/ 4431755 w 7679838"/>
                <a:gd name="connsiteY35-1364" fmla="*/ 931230 h 1026597"/>
                <a:gd name="connsiteX36-1365" fmla="*/ 3938091 w 7679838"/>
                <a:gd name="connsiteY36-1366" fmla="*/ 1026597 h 1026597"/>
                <a:gd name="connsiteX37-1367" fmla="*/ 0 w 7679838"/>
                <a:gd name="connsiteY37-1368" fmla="*/ 1026597 h 1026597"/>
                <a:gd name="connsiteX0-1369" fmla="*/ 0 w 7679838"/>
                <a:gd name="connsiteY0-1370" fmla="*/ 1026597 h 1026597"/>
                <a:gd name="connsiteX1-1371" fmla="*/ 237499 w 7679838"/>
                <a:gd name="connsiteY1-1372" fmla="*/ 695949 h 1026597"/>
                <a:gd name="connsiteX2-1373" fmla="*/ 441239 w 7679838"/>
                <a:gd name="connsiteY2-1374" fmla="*/ 689840 h 1026597"/>
                <a:gd name="connsiteX3-1375" fmla="*/ 652792 w 7679838"/>
                <a:gd name="connsiteY3-1376" fmla="*/ 700058 h 1026597"/>
                <a:gd name="connsiteX4-1377" fmla="*/ 833041 w 7679838"/>
                <a:gd name="connsiteY4-1378" fmla="*/ 794875 h 1026597"/>
                <a:gd name="connsiteX5-1379" fmla="*/ 1166842 w 7679838"/>
                <a:gd name="connsiteY5-1380" fmla="*/ 746106 h 1026597"/>
                <a:gd name="connsiteX6-1381" fmla="*/ 1363185 w 7679838"/>
                <a:gd name="connsiteY6-1382" fmla="*/ 218783 h 1026597"/>
                <a:gd name="connsiteX7-1383" fmla="*/ 2861006 w 7679838"/>
                <a:gd name="connsiteY7-1384" fmla="*/ 22440 h 1026597"/>
                <a:gd name="connsiteX8-1385" fmla="*/ 4291509 w 7679838"/>
                <a:gd name="connsiteY8-1386" fmla="*/ 0 h 1026597"/>
                <a:gd name="connsiteX9-1387" fmla="*/ 4549561 w 7679838"/>
                <a:gd name="connsiteY9-1388" fmla="*/ 319760 h 1026597"/>
                <a:gd name="connsiteX10-1389" fmla="*/ 4353217 w 7679838"/>
                <a:gd name="connsiteY10-1390" fmla="*/ 274881 h 1026597"/>
                <a:gd name="connsiteX11-1391" fmla="*/ 4224191 w 7679838"/>
                <a:gd name="connsiteY11-1392" fmla="*/ 117807 h 1026597"/>
                <a:gd name="connsiteX12-1393" fmla="*/ 4179313 w 7679838"/>
                <a:gd name="connsiteY12-1394" fmla="*/ 201954 h 1026597"/>
                <a:gd name="connsiteX13-1395" fmla="*/ 4263460 w 7679838"/>
                <a:gd name="connsiteY13-1396" fmla="*/ 269272 h 1026597"/>
                <a:gd name="connsiteX14-1397" fmla="*/ 3966140 w 7679838"/>
                <a:gd name="connsiteY14-1398" fmla="*/ 286101 h 1026597"/>
                <a:gd name="connsiteX15-1399" fmla="*/ 3837114 w 7679838"/>
                <a:gd name="connsiteY15-1400" fmla="*/ 207564 h 1026597"/>
                <a:gd name="connsiteX16-1401" fmla="*/ 3225644 w 7679838"/>
                <a:gd name="connsiteY16-1402" fmla="*/ 359029 h 1026597"/>
                <a:gd name="connsiteX17-1403" fmla="*/ 2715151 w 7679838"/>
                <a:gd name="connsiteY17-1404" fmla="*/ 336589 h 1026597"/>
                <a:gd name="connsiteX18-1405" fmla="*/ 2513197 w 7679838"/>
                <a:gd name="connsiteY18-1406" fmla="*/ 392688 h 1026597"/>
                <a:gd name="connsiteX19-1407" fmla="*/ 2070022 w 7679838"/>
                <a:gd name="connsiteY19-1408" fmla="*/ 482445 h 1026597"/>
                <a:gd name="connsiteX20-1409" fmla="*/ 2625394 w 7679838"/>
                <a:gd name="connsiteY20-1410" fmla="*/ 544153 h 1026597"/>
                <a:gd name="connsiteX21-1411" fmla="*/ 3203205 w 7679838"/>
                <a:gd name="connsiteY21-1412" fmla="*/ 471225 h 1026597"/>
                <a:gd name="connsiteX22-1413" fmla="*/ 4241021 w 7679838"/>
                <a:gd name="connsiteY22-1414" fmla="*/ 314150 h 1026597"/>
                <a:gd name="connsiteX23-1415" fmla="*/ 4925418 w 7679838"/>
                <a:gd name="connsiteY23-1416" fmla="*/ 420737 h 1026597"/>
                <a:gd name="connsiteX24-1417" fmla="*/ 5733232 w 7679838"/>
                <a:gd name="connsiteY24-1418" fmla="*/ 269272 h 1026597"/>
                <a:gd name="connsiteX25-1419" fmla="*/ 6799097 w 7679838"/>
                <a:gd name="connsiteY25-1420" fmla="*/ 426346 h 1026597"/>
                <a:gd name="connsiteX26-1421" fmla="*/ 7040319 w 7679838"/>
                <a:gd name="connsiteY26-1422" fmla="*/ 493664 h 1026597"/>
                <a:gd name="connsiteX27-1423" fmla="*/ 7595691 w 7679838"/>
                <a:gd name="connsiteY27-1424" fmla="*/ 319760 h 1026597"/>
                <a:gd name="connsiteX28-1425" fmla="*/ 7679838 w 7679838"/>
                <a:gd name="connsiteY28-1426" fmla="*/ 734886 h 1026597"/>
                <a:gd name="connsiteX29-1427" fmla="*/ 7146905 w 7679838"/>
                <a:gd name="connsiteY29-1428" fmla="*/ 746106 h 1026597"/>
                <a:gd name="connsiteX30-1429" fmla="*/ 7023490 w 7679838"/>
                <a:gd name="connsiteY30-1430" fmla="*/ 762935 h 1026597"/>
                <a:gd name="connsiteX31-1431" fmla="*/ 6546655 w 7679838"/>
                <a:gd name="connsiteY31-1432" fmla="*/ 712447 h 1026597"/>
                <a:gd name="connsiteX32-1433" fmla="*/ 5895917 w 7679838"/>
                <a:gd name="connsiteY32-1434" fmla="*/ 790984 h 1026597"/>
                <a:gd name="connsiteX33-1435" fmla="*/ 5424692 w 7679838"/>
                <a:gd name="connsiteY33-1436" fmla="*/ 740496 h 1026597"/>
                <a:gd name="connsiteX34-1437" fmla="*/ 4981517 w 7679838"/>
                <a:gd name="connsiteY34-1438" fmla="*/ 914400 h 1026597"/>
                <a:gd name="connsiteX35-1439" fmla="*/ 4431755 w 7679838"/>
                <a:gd name="connsiteY35-1440" fmla="*/ 931230 h 1026597"/>
                <a:gd name="connsiteX36-1441" fmla="*/ 3938091 w 7679838"/>
                <a:gd name="connsiteY36-1442" fmla="*/ 1026597 h 1026597"/>
                <a:gd name="connsiteX37-1443" fmla="*/ 0 w 7679838"/>
                <a:gd name="connsiteY37-1444" fmla="*/ 1026597 h 1026597"/>
                <a:gd name="connsiteX0-1445" fmla="*/ 0 w 7679838"/>
                <a:gd name="connsiteY0-1446" fmla="*/ 1026597 h 1026597"/>
                <a:gd name="connsiteX1-1447" fmla="*/ 237499 w 7679838"/>
                <a:gd name="connsiteY1-1448" fmla="*/ 695949 h 1026597"/>
                <a:gd name="connsiteX2-1449" fmla="*/ 441239 w 7679838"/>
                <a:gd name="connsiteY2-1450" fmla="*/ 689840 h 1026597"/>
                <a:gd name="connsiteX3-1451" fmla="*/ 652792 w 7679838"/>
                <a:gd name="connsiteY3-1452" fmla="*/ 700058 h 1026597"/>
                <a:gd name="connsiteX4-1453" fmla="*/ 833041 w 7679838"/>
                <a:gd name="connsiteY4-1454" fmla="*/ 794875 h 1026597"/>
                <a:gd name="connsiteX5-1455" fmla="*/ 1136909 w 7679838"/>
                <a:gd name="connsiteY5-1456" fmla="*/ 789649 h 1026597"/>
                <a:gd name="connsiteX6-1457" fmla="*/ 1363185 w 7679838"/>
                <a:gd name="connsiteY6-1458" fmla="*/ 218783 h 1026597"/>
                <a:gd name="connsiteX7-1459" fmla="*/ 2861006 w 7679838"/>
                <a:gd name="connsiteY7-1460" fmla="*/ 22440 h 1026597"/>
                <a:gd name="connsiteX8-1461" fmla="*/ 4291509 w 7679838"/>
                <a:gd name="connsiteY8-1462" fmla="*/ 0 h 1026597"/>
                <a:gd name="connsiteX9-1463" fmla="*/ 4549561 w 7679838"/>
                <a:gd name="connsiteY9-1464" fmla="*/ 319760 h 1026597"/>
                <a:gd name="connsiteX10-1465" fmla="*/ 4353217 w 7679838"/>
                <a:gd name="connsiteY10-1466" fmla="*/ 274881 h 1026597"/>
                <a:gd name="connsiteX11-1467" fmla="*/ 4224191 w 7679838"/>
                <a:gd name="connsiteY11-1468" fmla="*/ 117807 h 1026597"/>
                <a:gd name="connsiteX12-1469" fmla="*/ 4179313 w 7679838"/>
                <a:gd name="connsiteY12-1470" fmla="*/ 201954 h 1026597"/>
                <a:gd name="connsiteX13-1471" fmla="*/ 4263460 w 7679838"/>
                <a:gd name="connsiteY13-1472" fmla="*/ 269272 h 1026597"/>
                <a:gd name="connsiteX14-1473" fmla="*/ 3966140 w 7679838"/>
                <a:gd name="connsiteY14-1474" fmla="*/ 286101 h 1026597"/>
                <a:gd name="connsiteX15-1475" fmla="*/ 3837114 w 7679838"/>
                <a:gd name="connsiteY15-1476" fmla="*/ 207564 h 1026597"/>
                <a:gd name="connsiteX16-1477" fmla="*/ 3225644 w 7679838"/>
                <a:gd name="connsiteY16-1478" fmla="*/ 359029 h 1026597"/>
                <a:gd name="connsiteX17-1479" fmla="*/ 2715151 w 7679838"/>
                <a:gd name="connsiteY17-1480" fmla="*/ 336589 h 1026597"/>
                <a:gd name="connsiteX18-1481" fmla="*/ 2513197 w 7679838"/>
                <a:gd name="connsiteY18-1482" fmla="*/ 392688 h 1026597"/>
                <a:gd name="connsiteX19-1483" fmla="*/ 2070022 w 7679838"/>
                <a:gd name="connsiteY19-1484" fmla="*/ 482445 h 1026597"/>
                <a:gd name="connsiteX20-1485" fmla="*/ 2625394 w 7679838"/>
                <a:gd name="connsiteY20-1486" fmla="*/ 544153 h 1026597"/>
                <a:gd name="connsiteX21-1487" fmla="*/ 3203205 w 7679838"/>
                <a:gd name="connsiteY21-1488" fmla="*/ 471225 h 1026597"/>
                <a:gd name="connsiteX22-1489" fmla="*/ 4241021 w 7679838"/>
                <a:gd name="connsiteY22-1490" fmla="*/ 314150 h 1026597"/>
                <a:gd name="connsiteX23-1491" fmla="*/ 4925418 w 7679838"/>
                <a:gd name="connsiteY23-1492" fmla="*/ 420737 h 1026597"/>
                <a:gd name="connsiteX24-1493" fmla="*/ 5733232 w 7679838"/>
                <a:gd name="connsiteY24-1494" fmla="*/ 269272 h 1026597"/>
                <a:gd name="connsiteX25-1495" fmla="*/ 6799097 w 7679838"/>
                <a:gd name="connsiteY25-1496" fmla="*/ 426346 h 1026597"/>
                <a:gd name="connsiteX26-1497" fmla="*/ 7040319 w 7679838"/>
                <a:gd name="connsiteY26-1498" fmla="*/ 493664 h 1026597"/>
                <a:gd name="connsiteX27-1499" fmla="*/ 7595691 w 7679838"/>
                <a:gd name="connsiteY27-1500" fmla="*/ 319760 h 1026597"/>
                <a:gd name="connsiteX28-1501" fmla="*/ 7679838 w 7679838"/>
                <a:gd name="connsiteY28-1502" fmla="*/ 734886 h 1026597"/>
                <a:gd name="connsiteX29-1503" fmla="*/ 7146905 w 7679838"/>
                <a:gd name="connsiteY29-1504" fmla="*/ 746106 h 1026597"/>
                <a:gd name="connsiteX30-1505" fmla="*/ 7023490 w 7679838"/>
                <a:gd name="connsiteY30-1506" fmla="*/ 762935 h 1026597"/>
                <a:gd name="connsiteX31-1507" fmla="*/ 6546655 w 7679838"/>
                <a:gd name="connsiteY31-1508" fmla="*/ 712447 h 1026597"/>
                <a:gd name="connsiteX32-1509" fmla="*/ 5895917 w 7679838"/>
                <a:gd name="connsiteY32-1510" fmla="*/ 790984 h 1026597"/>
                <a:gd name="connsiteX33-1511" fmla="*/ 5424692 w 7679838"/>
                <a:gd name="connsiteY33-1512" fmla="*/ 740496 h 1026597"/>
                <a:gd name="connsiteX34-1513" fmla="*/ 4981517 w 7679838"/>
                <a:gd name="connsiteY34-1514" fmla="*/ 914400 h 1026597"/>
                <a:gd name="connsiteX35-1515" fmla="*/ 4431755 w 7679838"/>
                <a:gd name="connsiteY35-1516" fmla="*/ 931230 h 1026597"/>
                <a:gd name="connsiteX36-1517" fmla="*/ 3938091 w 7679838"/>
                <a:gd name="connsiteY36-1518" fmla="*/ 1026597 h 1026597"/>
                <a:gd name="connsiteX37-1519" fmla="*/ 0 w 7679838"/>
                <a:gd name="connsiteY37-1520" fmla="*/ 1026597 h 1026597"/>
                <a:gd name="connsiteX0-1521" fmla="*/ 0 w 7679838"/>
                <a:gd name="connsiteY0-1522" fmla="*/ 1026597 h 1026597"/>
                <a:gd name="connsiteX1-1523" fmla="*/ 237499 w 7679838"/>
                <a:gd name="connsiteY1-1524" fmla="*/ 695949 h 1026597"/>
                <a:gd name="connsiteX2-1525" fmla="*/ 441239 w 7679838"/>
                <a:gd name="connsiteY2-1526" fmla="*/ 689840 h 1026597"/>
                <a:gd name="connsiteX3-1527" fmla="*/ 652792 w 7679838"/>
                <a:gd name="connsiteY3-1528" fmla="*/ 700058 h 1026597"/>
                <a:gd name="connsiteX4-1529" fmla="*/ 833041 w 7679838"/>
                <a:gd name="connsiteY4-1530" fmla="*/ 794875 h 1026597"/>
                <a:gd name="connsiteX5-1531" fmla="*/ 1136909 w 7679838"/>
                <a:gd name="connsiteY5-1532" fmla="*/ 789649 h 1026597"/>
                <a:gd name="connsiteX6-1533" fmla="*/ 1363185 w 7679838"/>
                <a:gd name="connsiteY6-1534" fmla="*/ 218783 h 1026597"/>
                <a:gd name="connsiteX7-1535" fmla="*/ 2861006 w 7679838"/>
                <a:gd name="connsiteY7-1536" fmla="*/ 22440 h 1026597"/>
                <a:gd name="connsiteX8-1537" fmla="*/ 4291509 w 7679838"/>
                <a:gd name="connsiteY8-1538" fmla="*/ 0 h 1026597"/>
                <a:gd name="connsiteX9-1539" fmla="*/ 4549561 w 7679838"/>
                <a:gd name="connsiteY9-1540" fmla="*/ 319760 h 1026597"/>
                <a:gd name="connsiteX10-1541" fmla="*/ 4353217 w 7679838"/>
                <a:gd name="connsiteY10-1542" fmla="*/ 274881 h 1026597"/>
                <a:gd name="connsiteX11-1543" fmla="*/ 4224191 w 7679838"/>
                <a:gd name="connsiteY11-1544" fmla="*/ 117807 h 1026597"/>
                <a:gd name="connsiteX12-1545" fmla="*/ 4179313 w 7679838"/>
                <a:gd name="connsiteY12-1546" fmla="*/ 201954 h 1026597"/>
                <a:gd name="connsiteX13-1547" fmla="*/ 4263460 w 7679838"/>
                <a:gd name="connsiteY13-1548" fmla="*/ 269272 h 1026597"/>
                <a:gd name="connsiteX14-1549" fmla="*/ 3966140 w 7679838"/>
                <a:gd name="connsiteY14-1550" fmla="*/ 286101 h 1026597"/>
                <a:gd name="connsiteX15-1551" fmla="*/ 3837114 w 7679838"/>
                <a:gd name="connsiteY15-1552" fmla="*/ 207564 h 1026597"/>
                <a:gd name="connsiteX16-1553" fmla="*/ 3225644 w 7679838"/>
                <a:gd name="connsiteY16-1554" fmla="*/ 359029 h 1026597"/>
                <a:gd name="connsiteX17-1555" fmla="*/ 2715151 w 7679838"/>
                <a:gd name="connsiteY17-1556" fmla="*/ 336589 h 1026597"/>
                <a:gd name="connsiteX18-1557" fmla="*/ 2513197 w 7679838"/>
                <a:gd name="connsiteY18-1558" fmla="*/ 392688 h 1026597"/>
                <a:gd name="connsiteX19-1559" fmla="*/ 2070022 w 7679838"/>
                <a:gd name="connsiteY19-1560" fmla="*/ 482445 h 1026597"/>
                <a:gd name="connsiteX20-1561" fmla="*/ 2625394 w 7679838"/>
                <a:gd name="connsiteY20-1562" fmla="*/ 544153 h 1026597"/>
                <a:gd name="connsiteX21-1563" fmla="*/ 3203205 w 7679838"/>
                <a:gd name="connsiteY21-1564" fmla="*/ 471225 h 1026597"/>
                <a:gd name="connsiteX22-1565" fmla="*/ 4241021 w 7679838"/>
                <a:gd name="connsiteY22-1566" fmla="*/ 314150 h 1026597"/>
                <a:gd name="connsiteX23-1567" fmla="*/ 4925418 w 7679838"/>
                <a:gd name="connsiteY23-1568" fmla="*/ 420737 h 1026597"/>
                <a:gd name="connsiteX24-1569" fmla="*/ 5733232 w 7679838"/>
                <a:gd name="connsiteY24-1570" fmla="*/ 269272 h 1026597"/>
                <a:gd name="connsiteX25-1571" fmla="*/ 6799097 w 7679838"/>
                <a:gd name="connsiteY25-1572" fmla="*/ 426346 h 1026597"/>
                <a:gd name="connsiteX26-1573" fmla="*/ 7040319 w 7679838"/>
                <a:gd name="connsiteY26-1574" fmla="*/ 493664 h 1026597"/>
                <a:gd name="connsiteX27-1575" fmla="*/ 7595691 w 7679838"/>
                <a:gd name="connsiteY27-1576" fmla="*/ 319760 h 1026597"/>
                <a:gd name="connsiteX28-1577" fmla="*/ 7679838 w 7679838"/>
                <a:gd name="connsiteY28-1578" fmla="*/ 734886 h 1026597"/>
                <a:gd name="connsiteX29-1579" fmla="*/ 7146905 w 7679838"/>
                <a:gd name="connsiteY29-1580" fmla="*/ 746106 h 1026597"/>
                <a:gd name="connsiteX30-1581" fmla="*/ 7023490 w 7679838"/>
                <a:gd name="connsiteY30-1582" fmla="*/ 762935 h 1026597"/>
                <a:gd name="connsiteX31-1583" fmla="*/ 6546655 w 7679838"/>
                <a:gd name="connsiteY31-1584" fmla="*/ 712447 h 1026597"/>
                <a:gd name="connsiteX32-1585" fmla="*/ 5895917 w 7679838"/>
                <a:gd name="connsiteY32-1586" fmla="*/ 790984 h 1026597"/>
                <a:gd name="connsiteX33-1587" fmla="*/ 5424692 w 7679838"/>
                <a:gd name="connsiteY33-1588" fmla="*/ 740496 h 1026597"/>
                <a:gd name="connsiteX34-1589" fmla="*/ 4981517 w 7679838"/>
                <a:gd name="connsiteY34-1590" fmla="*/ 914400 h 1026597"/>
                <a:gd name="connsiteX35-1591" fmla="*/ 4431755 w 7679838"/>
                <a:gd name="connsiteY35-1592" fmla="*/ 931230 h 1026597"/>
                <a:gd name="connsiteX36-1593" fmla="*/ 3938091 w 7679838"/>
                <a:gd name="connsiteY36-1594" fmla="*/ 1026597 h 1026597"/>
                <a:gd name="connsiteX37-1595" fmla="*/ 0 w 7679838"/>
                <a:gd name="connsiteY37-1596" fmla="*/ 1026597 h 1026597"/>
                <a:gd name="connsiteX0-1597" fmla="*/ 0 w 7679838"/>
                <a:gd name="connsiteY0-1598" fmla="*/ 1026597 h 1026597"/>
                <a:gd name="connsiteX1-1599" fmla="*/ 237499 w 7679838"/>
                <a:gd name="connsiteY1-1600" fmla="*/ 695949 h 1026597"/>
                <a:gd name="connsiteX2-1601" fmla="*/ 441239 w 7679838"/>
                <a:gd name="connsiteY2-1602" fmla="*/ 689840 h 1026597"/>
                <a:gd name="connsiteX3-1603" fmla="*/ 658235 w 7679838"/>
                <a:gd name="connsiteY3-1604" fmla="*/ 705499 h 1026597"/>
                <a:gd name="connsiteX4-1605" fmla="*/ 833041 w 7679838"/>
                <a:gd name="connsiteY4-1606" fmla="*/ 794875 h 1026597"/>
                <a:gd name="connsiteX5-1607" fmla="*/ 1136909 w 7679838"/>
                <a:gd name="connsiteY5-1608" fmla="*/ 789649 h 1026597"/>
                <a:gd name="connsiteX6-1609" fmla="*/ 1363185 w 7679838"/>
                <a:gd name="connsiteY6-1610" fmla="*/ 218783 h 1026597"/>
                <a:gd name="connsiteX7-1611" fmla="*/ 2861006 w 7679838"/>
                <a:gd name="connsiteY7-1612" fmla="*/ 22440 h 1026597"/>
                <a:gd name="connsiteX8-1613" fmla="*/ 4291509 w 7679838"/>
                <a:gd name="connsiteY8-1614" fmla="*/ 0 h 1026597"/>
                <a:gd name="connsiteX9-1615" fmla="*/ 4549561 w 7679838"/>
                <a:gd name="connsiteY9-1616" fmla="*/ 319760 h 1026597"/>
                <a:gd name="connsiteX10-1617" fmla="*/ 4353217 w 7679838"/>
                <a:gd name="connsiteY10-1618" fmla="*/ 274881 h 1026597"/>
                <a:gd name="connsiteX11-1619" fmla="*/ 4224191 w 7679838"/>
                <a:gd name="connsiteY11-1620" fmla="*/ 117807 h 1026597"/>
                <a:gd name="connsiteX12-1621" fmla="*/ 4179313 w 7679838"/>
                <a:gd name="connsiteY12-1622" fmla="*/ 201954 h 1026597"/>
                <a:gd name="connsiteX13-1623" fmla="*/ 4263460 w 7679838"/>
                <a:gd name="connsiteY13-1624" fmla="*/ 269272 h 1026597"/>
                <a:gd name="connsiteX14-1625" fmla="*/ 3966140 w 7679838"/>
                <a:gd name="connsiteY14-1626" fmla="*/ 286101 h 1026597"/>
                <a:gd name="connsiteX15-1627" fmla="*/ 3837114 w 7679838"/>
                <a:gd name="connsiteY15-1628" fmla="*/ 207564 h 1026597"/>
                <a:gd name="connsiteX16-1629" fmla="*/ 3225644 w 7679838"/>
                <a:gd name="connsiteY16-1630" fmla="*/ 359029 h 1026597"/>
                <a:gd name="connsiteX17-1631" fmla="*/ 2715151 w 7679838"/>
                <a:gd name="connsiteY17-1632" fmla="*/ 336589 h 1026597"/>
                <a:gd name="connsiteX18-1633" fmla="*/ 2513197 w 7679838"/>
                <a:gd name="connsiteY18-1634" fmla="*/ 392688 h 1026597"/>
                <a:gd name="connsiteX19-1635" fmla="*/ 2070022 w 7679838"/>
                <a:gd name="connsiteY19-1636" fmla="*/ 482445 h 1026597"/>
                <a:gd name="connsiteX20-1637" fmla="*/ 2625394 w 7679838"/>
                <a:gd name="connsiteY20-1638" fmla="*/ 544153 h 1026597"/>
                <a:gd name="connsiteX21-1639" fmla="*/ 3203205 w 7679838"/>
                <a:gd name="connsiteY21-1640" fmla="*/ 471225 h 1026597"/>
                <a:gd name="connsiteX22-1641" fmla="*/ 4241021 w 7679838"/>
                <a:gd name="connsiteY22-1642" fmla="*/ 314150 h 1026597"/>
                <a:gd name="connsiteX23-1643" fmla="*/ 4925418 w 7679838"/>
                <a:gd name="connsiteY23-1644" fmla="*/ 420737 h 1026597"/>
                <a:gd name="connsiteX24-1645" fmla="*/ 5733232 w 7679838"/>
                <a:gd name="connsiteY24-1646" fmla="*/ 269272 h 1026597"/>
                <a:gd name="connsiteX25-1647" fmla="*/ 6799097 w 7679838"/>
                <a:gd name="connsiteY25-1648" fmla="*/ 426346 h 1026597"/>
                <a:gd name="connsiteX26-1649" fmla="*/ 7040319 w 7679838"/>
                <a:gd name="connsiteY26-1650" fmla="*/ 493664 h 1026597"/>
                <a:gd name="connsiteX27-1651" fmla="*/ 7595691 w 7679838"/>
                <a:gd name="connsiteY27-1652" fmla="*/ 319760 h 1026597"/>
                <a:gd name="connsiteX28-1653" fmla="*/ 7679838 w 7679838"/>
                <a:gd name="connsiteY28-1654" fmla="*/ 734886 h 1026597"/>
                <a:gd name="connsiteX29-1655" fmla="*/ 7146905 w 7679838"/>
                <a:gd name="connsiteY29-1656" fmla="*/ 746106 h 1026597"/>
                <a:gd name="connsiteX30-1657" fmla="*/ 7023490 w 7679838"/>
                <a:gd name="connsiteY30-1658" fmla="*/ 762935 h 1026597"/>
                <a:gd name="connsiteX31-1659" fmla="*/ 6546655 w 7679838"/>
                <a:gd name="connsiteY31-1660" fmla="*/ 712447 h 1026597"/>
                <a:gd name="connsiteX32-1661" fmla="*/ 5895917 w 7679838"/>
                <a:gd name="connsiteY32-1662" fmla="*/ 790984 h 1026597"/>
                <a:gd name="connsiteX33-1663" fmla="*/ 5424692 w 7679838"/>
                <a:gd name="connsiteY33-1664" fmla="*/ 740496 h 1026597"/>
                <a:gd name="connsiteX34-1665" fmla="*/ 4981517 w 7679838"/>
                <a:gd name="connsiteY34-1666" fmla="*/ 914400 h 1026597"/>
                <a:gd name="connsiteX35-1667" fmla="*/ 4431755 w 7679838"/>
                <a:gd name="connsiteY35-1668" fmla="*/ 931230 h 1026597"/>
                <a:gd name="connsiteX36-1669" fmla="*/ 3938091 w 7679838"/>
                <a:gd name="connsiteY36-1670" fmla="*/ 1026597 h 1026597"/>
                <a:gd name="connsiteX37-1671" fmla="*/ 0 w 7679838"/>
                <a:gd name="connsiteY37-1672" fmla="*/ 1026597 h 1026597"/>
                <a:gd name="connsiteX0-1673" fmla="*/ 0 w 7679838"/>
                <a:gd name="connsiteY0-1674" fmla="*/ 1026597 h 1026597"/>
                <a:gd name="connsiteX1-1675" fmla="*/ 237499 w 7679838"/>
                <a:gd name="connsiteY1-1676" fmla="*/ 695949 h 1026597"/>
                <a:gd name="connsiteX2-1677" fmla="*/ 487503 w 7679838"/>
                <a:gd name="connsiteY2-1678" fmla="*/ 665346 h 1026597"/>
                <a:gd name="connsiteX3-1679" fmla="*/ 658235 w 7679838"/>
                <a:gd name="connsiteY3-1680" fmla="*/ 705499 h 1026597"/>
                <a:gd name="connsiteX4-1681" fmla="*/ 833041 w 7679838"/>
                <a:gd name="connsiteY4-1682" fmla="*/ 794875 h 1026597"/>
                <a:gd name="connsiteX5-1683" fmla="*/ 1136909 w 7679838"/>
                <a:gd name="connsiteY5-1684" fmla="*/ 789649 h 1026597"/>
                <a:gd name="connsiteX6-1685" fmla="*/ 1363185 w 7679838"/>
                <a:gd name="connsiteY6-1686" fmla="*/ 218783 h 1026597"/>
                <a:gd name="connsiteX7-1687" fmla="*/ 2861006 w 7679838"/>
                <a:gd name="connsiteY7-1688" fmla="*/ 22440 h 1026597"/>
                <a:gd name="connsiteX8-1689" fmla="*/ 4291509 w 7679838"/>
                <a:gd name="connsiteY8-1690" fmla="*/ 0 h 1026597"/>
                <a:gd name="connsiteX9-1691" fmla="*/ 4549561 w 7679838"/>
                <a:gd name="connsiteY9-1692" fmla="*/ 319760 h 1026597"/>
                <a:gd name="connsiteX10-1693" fmla="*/ 4353217 w 7679838"/>
                <a:gd name="connsiteY10-1694" fmla="*/ 274881 h 1026597"/>
                <a:gd name="connsiteX11-1695" fmla="*/ 4224191 w 7679838"/>
                <a:gd name="connsiteY11-1696" fmla="*/ 117807 h 1026597"/>
                <a:gd name="connsiteX12-1697" fmla="*/ 4179313 w 7679838"/>
                <a:gd name="connsiteY12-1698" fmla="*/ 201954 h 1026597"/>
                <a:gd name="connsiteX13-1699" fmla="*/ 4263460 w 7679838"/>
                <a:gd name="connsiteY13-1700" fmla="*/ 269272 h 1026597"/>
                <a:gd name="connsiteX14-1701" fmla="*/ 3966140 w 7679838"/>
                <a:gd name="connsiteY14-1702" fmla="*/ 286101 h 1026597"/>
                <a:gd name="connsiteX15-1703" fmla="*/ 3837114 w 7679838"/>
                <a:gd name="connsiteY15-1704" fmla="*/ 207564 h 1026597"/>
                <a:gd name="connsiteX16-1705" fmla="*/ 3225644 w 7679838"/>
                <a:gd name="connsiteY16-1706" fmla="*/ 359029 h 1026597"/>
                <a:gd name="connsiteX17-1707" fmla="*/ 2715151 w 7679838"/>
                <a:gd name="connsiteY17-1708" fmla="*/ 336589 h 1026597"/>
                <a:gd name="connsiteX18-1709" fmla="*/ 2513197 w 7679838"/>
                <a:gd name="connsiteY18-1710" fmla="*/ 392688 h 1026597"/>
                <a:gd name="connsiteX19-1711" fmla="*/ 2070022 w 7679838"/>
                <a:gd name="connsiteY19-1712" fmla="*/ 482445 h 1026597"/>
                <a:gd name="connsiteX20-1713" fmla="*/ 2625394 w 7679838"/>
                <a:gd name="connsiteY20-1714" fmla="*/ 544153 h 1026597"/>
                <a:gd name="connsiteX21-1715" fmla="*/ 3203205 w 7679838"/>
                <a:gd name="connsiteY21-1716" fmla="*/ 471225 h 1026597"/>
                <a:gd name="connsiteX22-1717" fmla="*/ 4241021 w 7679838"/>
                <a:gd name="connsiteY22-1718" fmla="*/ 314150 h 1026597"/>
                <a:gd name="connsiteX23-1719" fmla="*/ 4925418 w 7679838"/>
                <a:gd name="connsiteY23-1720" fmla="*/ 420737 h 1026597"/>
                <a:gd name="connsiteX24-1721" fmla="*/ 5733232 w 7679838"/>
                <a:gd name="connsiteY24-1722" fmla="*/ 269272 h 1026597"/>
                <a:gd name="connsiteX25-1723" fmla="*/ 6799097 w 7679838"/>
                <a:gd name="connsiteY25-1724" fmla="*/ 426346 h 1026597"/>
                <a:gd name="connsiteX26-1725" fmla="*/ 7040319 w 7679838"/>
                <a:gd name="connsiteY26-1726" fmla="*/ 493664 h 1026597"/>
                <a:gd name="connsiteX27-1727" fmla="*/ 7595691 w 7679838"/>
                <a:gd name="connsiteY27-1728" fmla="*/ 319760 h 1026597"/>
                <a:gd name="connsiteX28-1729" fmla="*/ 7679838 w 7679838"/>
                <a:gd name="connsiteY28-1730" fmla="*/ 734886 h 1026597"/>
                <a:gd name="connsiteX29-1731" fmla="*/ 7146905 w 7679838"/>
                <a:gd name="connsiteY29-1732" fmla="*/ 746106 h 1026597"/>
                <a:gd name="connsiteX30-1733" fmla="*/ 7023490 w 7679838"/>
                <a:gd name="connsiteY30-1734" fmla="*/ 762935 h 1026597"/>
                <a:gd name="connsiteX31-1735" fmla="*/ 6546655 w 7679838"/>
                <a:gd name="connsiteY31-1736" fmla="*/ 712447 h 1026597"/>
                <a:gd name="connsiteX32-1737" fmla="*/ 5895917 w 7679838"/>
                <a:gd name="connsiteY32-1738" fmla="*/ 790984 h 1026597"/>
                <a:gd name="connsiteX33-1739" fmla="*/ 5424692 w 7679838"/>
                <a:gd name="connsiteY33-1740" fmla="*/ 740496 h 1026597"/>
                <a:gd name="connsiteX34-1741" fmla="*/ 4981517 w 7679838"/>
                <a:gd name="connsiteY34-1742" fmla="*/ 914400 h 1026597"/>
                <a:gd name="connsiteX35-1743" fmla="*/ 4431755 w 7679838"/>
                <a:gd name="connsiteY35-1744" fmla="*/ 931230 h 1026597"/>
                <a:gd name="connsiteX36-1745" fmla="*/ 3938091 w 7679838"/>
                <a:gd name="connsiteY36-1746" fmla="*/ 1026597 h 1026597"/>
                <a:gd name="connsiteX37-1747" fmla="*/ 0 w 7679838"/>
                <a:gd name="connsiteY37-1748" fmla="*/ 1026597 h 1026597"/>
                <a:gd name="connsiteX0-1749" fmla="*/ 0 w 7679838"/>
                <a:gd name="connsiteY0-1750" fmla="*/ 1026597 h 1026597"/>
                <a:gd name="connsiteX1-1751" fmla="*/ 237499 w 7679838"/>
                <a:gd name="connsiteY1-1752" fmla="*/ 695949 h 1026597"/>
                <a:gd name="connsiteX2-1753" fmla="*/ 487503 w 7679838"/>
                <a:gd name="connsiteY2-1754" fmla="*/ 665346 h 1026597"/>
                <a:gd name="connsiteX3-1755" fmla="*/ 658235 w 7679838"/>
                <a:gd name="connsiteY3-1756" fmla="*/ 705499 h 1026597"/>
                <a:gd name="connsiteX4-1757" fmla="*/ 833041 w 7679838"/>
                <a:gd name="connsiteY4-1758" fmla="*/ 794875 h 1026597"/>
                <a:gd name="connsiteX5-1759" fmla="*/ 1136909 w 7679838"/>
                <a:gd name="connsiteY5-1760" fmla="*/ 789649 h 1026597"/>
                <a:gd name="connsiteX6-1761" fmla="*/ 1363185 w 7679838"/>
                <a:gd name="connsiteY6-1762" fmla="*/ 218783 h 1026597"/>
                <a:gd name="connsiteX7-1763" fmla="*/ 2861006 w 7679838"/>
                <a:gd name="connsiteY7-1764" fmla="*/ 22440 h 1026597"/>
                <a:gd name="connsiteX8-1765" fmla="*/ 4291509 w 7679838"/>
                <a:gd name="connsiteY8-1766" fmla="*/ 0 h 1026597"/>
                <a:gd name="connsiteX9-1767" fmla="*/ 4549561 w 7679838"/>
                <a:gd name="connsiteY9-1768" fmla="*/ 319760 h 1026597"/>
                <a:gd name="connsiteX10-1769" fmla="*/ 4353217 w 7679838"/>
                <a:gd name="connsiteY10-1770" fmla="*/ 274881 h 1026597"/>
                <a:gd name="connsiteX11-1771" fmla="*/ 4224191 w 7679838"/>
                <a:gd name="connsiteY11-1772" fmla="*/ 117807 h 1026597"/>
                <a:gd name="connsiteX12-1773" fmla="*/ 4179313 w 7679838"/>
                <a:gd name="connsiteY12-1774" fmla="*/ 201954 h 1026597"/>
                <a:gd name="connsiteX13-1775" fmla="*/ 4263460 w 7679838"/>
                <a:gd name="connsiteY13-1776" fmla="*/ 269272 h 1026597"/>
                <a:gd name="connsiteX14-1777" fmla="*/ 3966140 w 7679838"/>
                <a:gd name="connsiteY14-1778" fmla="*/ 286101 h 1026597"/>
                <a:gd name="connsiteX15-1779" fmla="*/ 3837114 w 7679838"/>
                <a:gd name="connsiteY15-1780" fmla="*/ 207564 h 1026597"/>
                <a:gd name="connsiteX16-1781" fmla="*/ 3225644 w 7679838"/>
                <a:gd name="connsiteY16-1782" fmla="*/ 359029 h 1026597"/>
                <a:gd name="connsiteX17-1783" fmla="*/ 2715151 w 7679838"/>
                <a:gd name="connsiteY17-1784" fmla="*/ 336589 h 1026597"/>
                <a:gd name="connsiteX18-1785" fmla="*/ 2513197 w 7679838"/>
                <a:gd name="connsiteY18-1786" fmla="*/ 392688 h 1026597"/>
                <a:gd name="connsiteX19-1787" fmla="*/ 2070022 w 7679838"/>
                <a:gd name="connsiteY19-1788" fmla="*/ 482445 h 1026597"/>
                <a:gd name="connsiteX20-1789" fmla="*/ 2625394 w 7679838"/>
                <a:gd name="connsiteY20-1790" fmla="*/ 544153 h 1026597"/>
                <a:gd name="connsiteX21-1791" fmla="*/ 3203205 w 7679838"/>
                <a:gd name="connsiteY21-1792" fmla="*/ 471225 h 1026597"/>
                <a:gd name="connsiteX22-1793" fmla="*/ 4241021 w 7679838"/>
                <a:gd name="connsiteY22-1794" fmla="*/ 314150 h 1026597"/>
                <a:gd name="connsiteX23-1795" fmla="*/ 4925418 w 7679838"/>
                <a:gd name="connsiteY23-1796" fmla="*/ 420737 h 1026597"/>
                <a:gd name="connsiteX24-1797" fmla="*/ 5733232 w 7679838"/>
                <a:gd name="connsiteY24-1798" fmla="*/ 269272 h 1026597"/>
                <a:gd name="connsiteX25-1799" fmla="*/ 6799097 w 7679838"/>
                <a:gd name="connsiteY25-1800" fmla="*/ 426346 h 1026597"/>
                <a:gd name="connsiteX26-1801" fmla="*/ 7040319 w 7679838"/>
                <a:gd name="connsiteY26-1802" fmla="*/ 493664 h 1026597"/>
                <a:gd name="connsiteX27-1803" fmla="*/ 7595691 w 7679838"/>
                <a:gd name="connsiteY27-1804" fmla="*/ 319760 h 1026597"/>
                <a:gd name="connsiteX28-1805" fmla="*/ 7679838 w 7679838"/>
                <a:gd name="connsiteY28-1806" fmla="*/ 734886 h 1026597"/>
                <a:gd name="connsiteX29-1807" fmla="*/ 7146905 w 7679838"/>
                <a:gd name="connsiteY29-1808" fmla="*/ 746106 h 1026597"/>
                <a:gd name="connsiteX30-1809" fmla="*/ 7023490 w 7679838"/>
                <a:gd name="connsiteY30-1810" fmla="*/ 762935 h 1026597"/>
                <a:gd name="connsiteX31-1811" fmla="*/ 6546655 w 7679838"/>
                <a:gd name="connsiteY31-1812" fmla="*/ 712447 h 1026597"/>
                <a:gd name="connsiteX32-1813" fmla="*/ 5895917 w 7679838"/>
                <a:gd name="connsiteY32-1814" fmla="*/ 790984 h 1026597"/>
                <a:gd name="connsiteX33-1815" fmla="*/ 5424692 w 7679838"/>
                <a:gd name="connsiteY33-1816" fmla="*/ 740496 h 1026597"/>
                <a:gd name="connsiteX34-1817" fmla="*/ 4981517 w 7679838"/>
                <a:gd name="connsiteY34-1818" fmla="*/ 914400 h 1026597"/>
                <a:gd name="connsiteX35-1819" fmla="*/ 4431755 w 7679838"/>
                <a:gd name="connsiteY35-1820" fmla="*/ 931230 h 1026597"/>
                <a:gd name="connsiteX36-1821" fmla="*/ 3938091 w 7679838"/>
                <a:gd name="connsiteY36-1822" fmla="*/ 1026597 h 1026597"/>
                <a:gd name="connsiteX37-1823" fmla="*/ 0 w 7679838"/>
                <a:gd name="connsiteY37-1824" fmla="*/ 1026597 h 1026597"/>
                <a:gd name="connsiteX0-1825" fmla="*/ 0 w 7679838"/>
                <a:gd name="connsiteY0-1826" fmla="*/ 1026597 h 1026597"/>
                <a:gd name="connsiteX1-1827" fmla="*/ 259271 w 7679838"/>
                <a:gd name="connsiteY1-1828" fmla="*/ 690505 h 1026597"/>
                <a:gd name="connsiteX2-1829" fmla="*/ 487503 w 7679838"/>
                <a:gd name="connsiteY2-1830" fmla="*/ 665346 h 1026597"/>
                <a:gd name="connsiteX3-1831" fmla="*/ 658235 w 7679838"/>
                <a:gd name="connsiteY3-1832" fmla="*/ 705499 h 1026597"/>
                <a:gd name="connsiteX4-1833" fmla="*/ 833041 w 7679838"/>
                <a:gd name="connsiteY4-1834" fmla="*/ 794875 h 1026597"/>
                <a:gd name="connsiteX5-1835" fmla="*/ 1136909 w 7679838"/>
                <a:gd name="connsiteY5-1836" fmla="*/ 789649 h 1026597"/>
                <a:gd name="connsiteX6-1837" fmla="*/ 1363185 w 7679838"/>
                <a:gd name="connsiteY6-1838" fmla="*/ 218783 h 1026597"/>
                <a:gd name="connsiteX7-1839" fmla="*/ 2861006 w 7679838"/>
                <a:gd name="connsiteY7-1840" fmla="*/ 22440 h 1026597"/>
                <a:gd name="connsiteX8-1841" fmla="*/ 4291509 w 7679838"/>
                <a:gd name="connsiteY8-1842" fmla="*/ 0 h 1026597"/>
                <a:gd name="connsiteX9-1843" fmla="*/ 4549561 w 7679838"/>
                <a:gd name="connsiteY9-1844" fmla="*/ 319760 h 1026597"/>
                <a:gd name="connsiteX10-1845" fmla="*/ 4353217 w 7679838"/>
                <a:gd name="connsiteY10-1846" fmla="*/ 274881 h 1026597"/>
                <a:gd name="connsiteX11-1847" fmla="*/ 4224191 w 7679838"/>
                <a:gd name="connsiteY11-1848" fmla="*/ 117807 h 1026597"/>
                <a:gd name="connsiteX12-1849" fmla="*/ 4179313 w 7679838"/>
                <a:gd name="connsiteY12-1850" fmla="*/ 201954 h 1026597"/>
                <a:gd name="connsiteX13-1851" fmla="*/ 4263460 w 7679838"/>
                <a:gd name="connsiteY13-1852" fmla="*/ 269272 h 1026597"/>
                <a:gd name="connsiteX14-1853" fmla="*/ 3966140 w 7679838"/>
                <a:gd name="connsiteY14-1854" fmla="*/ 286101 h 1026597"/>
                <a:gd name="connsiteX15-1855" fmla="*/ 3837114 w 7679838"/>
                <a:gd name="connsiteY15-1856" fmla="*/ 207564 h 1026597"/>
                <a:gd name="connsiteX16-1857" fmla="*/ 3225644 w 7679838"/>
                <a:gd name="connsiteY16-1858" fmla="*/ 359029 h 1026597"/>
                <a:gd name="connsiteX17-1859" fmla="*/ 2715151 w 7679838"/>
                <a:gd name="connsiteY17-1860" fmla="*/ 336589 h 1026597"/>
                <a:gd name="connsiteX18-1861" fmla="*/ 2513197 w 7679838"/>
                <a:gd name="connsiteY18-1862" fmla="*/ 392688 h 1026597"/>
                <a:gd name="connsiteX19-1863" fmla="*/ 2070022 w 7679838"/>
                <a:gd name="connsiteY19-1864" fmla="*/ 482445 h 1026597"/>
                <a:gd name="connsiteX20-1865" fmla="*/ 2625394 w 7679838"/>
                <a:gd name="connsiteY20-1866" fmla="*/ 544153 h 1026597"/>
                <a:gd name="connsiteX21-1867" fmla="*/ 3203205 w 7679838"/>
                <a:gd name="connsiteY21-1868" fmla="*/ 471225 h 1026597"/>
                <a:gd name="connsiteX22-1869" fmla="*/ 4241021 w 7679838"/>
                <a:gd name="connsiteY22-1870" fmla="*/ 314150 h 1026597"/>
                <a:gd name="connsiteX23-1871" fmla="*/ 4925418 w 7679838"/>
                <a:gd name="connsiteY23-1872" fmla="*/ 420737 h 1026597"/>
                <a:gd name="connsiteX24-1873" fmla="*/ 5733232 w 7679838"/>
                <a:gd name="connsiteY24-1874" fmla="*/ 269272 h 1026597"/>
                <a:gd name="connsiteX25-1875" fmla="*/ 6799097 w 7679838"/>
                <a:gd name="connsiteY25-1876" fmla="*/ 426346 h 1026597"/>
                <a:gd name="connsiteX26-1877" fmla="*/ 7040319 w 7679838"/>
                <a:gd name="connsiteY26-1878" fmla="*/ 493664 h 1026597"/>
                <a:gd name="connsiteX27-1879" fmla="*/ 7595691 w 7679838"/>
                <a:gd name="connsiteY27-1880" fmla="*/ 319760 h 1026597"/>
                <a:gd name="connsiteX28-1881" fmla="*/ 7679838 w 7679838"/>
                <a:gd name="connsiteY28-1882" fmla="*/ 734886 h 1026597"/>
                <a:gd name="connsiteX29-1883" fmla="*/ 7146905 w 7679838"/>
                <a:gd name="connsiteY29-1884" fmla="*/ 746106 h 1026597"/>
                <a:gd name="connsiteX30-1885" fmla="*/ 7023490 w 7679838"/>
                <a:gd name="connsiteY30-1886" fmla="*/ 762935 h 1026597"/>
                <a:gd name="connsiteX31-1887" fmla="*/ 6546655 w 7679838"/>
                <a:gd name="connsiteY31-1888" fmla="*/ 712447 h 1026597"/>
                <a:gd name="connsiteX32-1889" fmla="*/ 5895917 w 7679838"/>
                <a:gd name="connsiteY32-1890" fmla="*/ 790984 h 1026597"/>
                <a:gd name="connsiteX33-1891" fmla="*/ 5424692 w 7679838"/>
                <a:gd name="connsiteY33-1892" fmla="*/ 740496 h 1026597"/>
                <a:gd name="connsiteX34-1893" fmla="*/ 4981517 w 7679838"/>
                <a:gd name="connsiteY34-1894" fmla="*/ 914400 h 1026597"/>
                <a:gd name="connsiteX35-1895" fmla="*/ 4431755 w 7679838"/>
                <a:gd name="connsiteY35-1896" fmla="*/ 931230 h 1026597"/>
                <a:gd name="connsiteX36-1897" fmla="*/ 3938091 w 7679838"/>
                <a:gd name="connsiteY36-1898" fmla="*/ 1026597 h 1026597"/>
                <a:gd name="connsiteX37-1899" fmla="*/ 0 w 7679838"/>
                <a:gd name="connsiteY37-1900" fmla="*/ 1026597 h 1026597"/>
                <a:gd name="connsiteX0-1901" fmla="*/ 0 w 7679838"/>
                <a:gd name="connsiteY0-1902" fmla="*/ 1026597 h 1026597"/>
                <a:gd name="connsiteX1-1903" fmla="*/ 259271 w 7679838"/>
                <a:gd name="connsiteY1-1904" fmla="*/ 690505 h 1026597"/>
                <a:gd name="connsiteX2-1905" fmla="*/ 487503 w 7679838"/>
                <a:gd name="connsiteY2-1906" fmla="*/ 665346 h 1026597"/>
                <a:gd name="connsiteX3-1907" fmla="*/ 658235 w 7679838"/>
                <a:gd name="connsiteY3-1908" fmla="*/ 705499 h 1026597"/>
                <a:gd name="connsiteX4-1909" fmla="*/ 833041 w 7679838"/>
                <a:gd name="connsiteY4-1910" fmla="*/ 794875 h 1026597"/>
                <a:gd name="connsiteX5-1911" fmla="*/ 1136909 w 7679838"/>
                <a:gd name="connsiteY5-1912" fmla="*/ 789649 h 1026597"/>
                <a:gd name="connsiteX6-1913" fmla="*/ 1363185 w 7679838"/>
                <a:gd name="connsiteY6-1914" fmla="*/ 218783 h 1026597"/>
                <a:gd name="connsiteX7-1915" fmla="*/ 2861006 w 7679838"/>
                <a:gd name="connsiteY7-1916" fmla="*/ 22440 h 1026597"/>
                <a:gd name="connsiteX8-1917" fmla="*/ 4291509 w 7679838"/>
                <a:gd name="connsiteY8-1918" fmla="*/ 0 h 1026597"/>
                <a:gd name="connsiteX9-1919" fmla="*/ 4549561 w 7679838"/>
                <a:gd name="connsiteY9-1920" fmla="*/ 319760 h 1026597"/>
                <a:gd name="connsiteX10-1921" fmla="*/ 4353217 w 7679838"/>
                <a:gd name="connsiteY10-1922" fmla="*/ 274881 h 1026597"/>
                <a:gd name="connsiteX11-1923" fmla="*/ 4224191 w 7679838"/>
                <a:gd name="connsiteY11-1924" fmla="*/ 117807 h 1026597"/>
                <a:gd name="connsiteX12-1925" fmla="*/ 4179313 w 7679838"/>
                <a:gd name="connsiteY12-1926" fmla="*/ 201954 h 1026597"/>
                <a:gd name="connsiteX13-1927" fmla="*/ 4263460 w 7679838"/>
                <a:gd name="connsiteY13-1928" fmla="*/ 269272 h 1026597"/>
                <a:gd name="connsiteX14-1929" fmla="*/ 3966140 w 7679838"/>
                <a:gd name="connsiteY14-1930" fmla="*/ 286101 h 1026597"/>
                <a:gd name="connsiteX15-1931" fmla="*/ 3837114 w 7679838"/>
                <a:gd name="connsiteY15-1932" fmla="*/ 207564 h 1026597"/>
                <a:gd name="connsiteX16-1933" fmla="*/ 3225644 w 7679838"/>
                <a:gd name="connsiteY16-1934" fmla="*/ 359029 h 1026597"/>
                <a:gd name="connsiteX17-1935" fmla="*/ 2715151 w 7679838"/>
                <a:gd name="connsiteY17-1936" fmla="*/ 336589 h 1026597"/>
                <a:gd name="connsiteX18-1937" fmla="*/ 2513197 w 7679838"/>
                <a:gd name="connsiteY18-1938" fmla="*/ 392688 h 1026597"/>
                <a:gd name="connsiteX19-1939" fmla="*/ 2070022 w 7679838"/>
                <a:gd name="connsiteY19-1940" fmla="*/ 482445 h 1026597"/>
                <a:gd name="connsiteX20-1941" fmla="*/ 2625394 w 7679838"/>
                <a:gd name="connsiteY20-1942" fmla="*/ 544153 h 1026597"/>
                <a:gd name="connsiteX21-1943" fmla="*/ 3203205 w 7679838"/>
                <a:gd name="connsiteY21-1944" fmla="*/ 471225 h 1026597"/>
                <a:gd name="connsiteX22-1945" fmla="*/ 4241021 w 7679838"/>
                <a:gd name="connsiteY22-1946" fmla="*/ 314150 h 1026597"/>
                <a:gd name="connsiteX23-1947" fmla="*/ 4925418 w 7679838"/>
                <a:gd name="connsiteY23-1948" fmla="*/ 420737 h 1026597"/>
                <a:gd name="connsiteX24-1949" fmla="*/ 5733232 w 7679838"/>
                <a:gd name="connsiteY24-1950" fmla="*/ 269272 h 1026597"/>
                <a:gd name="connsiteX25-1951" fmla="*/ 6799097 w 7679838"/>
                <a:gd name="connsiteY25-1952" fmla="*/ 426346 h 1026597"/>
                <a:gd name="connsiteX26-1953" fmla="*/ 7040319 w 7679838"/>
                <a:gd name="connsiteY26-1954" fmla="*/ 493664 h 1026597"/>
                <a:gd name="connsiteX27-1955" fmla="*/ 7595691 w 7679838"/>
                <a:gd name="connsiteY27-1956" fmla="*/ 319760 h 1026597"/>
                <a:gd name="connsiteX28-1957" fmla="*/ 7679838 w 7679838"/>
                <a:gd name="connsiteY28-1958" fmla="*/ 734886 h 1026597"/>
                <a:gd name="connsiteX29-1959" fmla="*/ 7146905 w 7679838"/>
                <a:gd name="connsiteY29-1960" fmla="*/ 746106 h 1026597"/>
                <a:gd name="connsiteX30-1961" fmla="*/ 7023490 w 7679838"/>
                <a:gd name="connsiteY30-1962" fmla="*/ 762935 h 1026597"/>
                <a:gd name="connsiteX31-1963" fmla="*/ 6546655 w 7679838"/>
                <a:gd name="connsiteY31-1964" fmla="*/ 712447 h 1026597"/>
                <a:gd name="connsiteX32-1965" fmla="*/ 5895917 w 7679838"/>
                <a:gd name="connsiteY32-1966" fmla="*/ 790984 h 1026597"/>
                <a:gd name="connsiteX33-1967" fmla="*/ 5424692 w 7679838"/>
                <a:gd name="connsiteY33-1968" fmla="*/ 740496 h 1026597"/>
                <a:gd name="connsiteX34-1969" fmla="*/ 4981517 w 7679838"/>
                <a:gd name="connsiteY34-1970" fmla="*/ 914400 h 1026597"/>
                <a:gd name="connsiteX35-1971" fmla="*/ 4431755 w 7679838"/>
                <a:gd name="connsiteY35-1972" fmla="*/ 931230 h 1026597"/>
                <a:gd name="connsiteX36-1973" fmla="*/ 3938091 w 7679838"/>
                <a:gd name="connsiteY36-1974" fmla="*/ 1026597 h 1026597"/>
                <a:gd name="connsiteX37-1975" fmla="*/ 0 w 7679838"/>
                <a:gd name="connsiteY37-1976" fmla="*/ 1026597 h 1026597"/>
                <a:gd name="connsiteX0-1977" fmla="*/ 0 w 7679838"/>
                <a:gd name="connsiteY0-1978" fmla="*/ 1026597 h 1026597"/>
                <a:gd name="connsiteX1-1979" fmla="*/ 259271 w 7679838"/>
                <a:gd name="connsiteY1-1980" fmla="*/ 690505 h 1026597"/>
                <a:gd name="connsiteX2-1981" fmla="*/ 487503 w 7679838"/>
                <a:gd name="connsiteY2-1982" fmla="*/ 665346 h 1026597"/>
                <a:gd name="connsiteX3-1983" fmla="*/ 658235 w 7679838"/>
                <a:gd name="connsiteY3-1984" fmla="*/ 705499 h 1026597"/>
                <a:gd name="connsiteX4-1985" fmla="*/ 833041 w 7679838"/>
                <a:gd name="connsiteY4-1986" fmla="*/ 794875 h 1026597"/>
                <a:gd name="connsiteX5-1987" fmla="*/ 1136909 w 7679838"/>
                <a:gd name="connsiteY5-1988" fmla="*/ 789649 h 1026597"/>
                <a:gd name="connsiteX6-1989" fmla="*/ 1363185 w 7679838"/>
                <a:gd name="connsiteY6-1990" fmla="*/ 218783 h 1026597"/>
                <a:gd name="connsiteX7-1991" fmla="*/ 2861006 w 7679838"/>
                <a:gd name="connsiteY7-1992" fmla="*/ 22440 h 1026597"/>
                <a:gd name="connsiteX8-1993" fmla="*/ 4291509 w 7679838"/>
                <a:gd name="connsiteY8-1994" fmla="*/ 0 h 1026597"/>
                <a:gd name="connsiteX9-1995" fmla="*/ 4549561 w 7679838"/>
                <a:gd name="connsiteY9-1996" fmla="*/ 319760 h 1026597"/>
                <a:gd name="connsiteX10-1997" fmla="*/ 4353217 w 7679838"/>
                <a:gd name="connsiteY10-1998" fmla="*/ 274881 h 1026597"/>
                <a:gd name="connsiteX11-1999" fmla="*/ 4224191 w 7679838"/>
                <a:gd name="connsiteY11-2000" fmla="*/ 117807 h 1026597"/>
                <a:gd name="connsiteX12-2001" fmla="*/ 4179313 w 7679838"/>
                <a:gd name="connsiteY12-2002" fmla="*/ 201954 h 1026597"/>
                <a:gd name="connsiteX13-2003" fmla="*/ 4263460 w 7679838"/>
                <a:gd name="connsiteY13-2004" fmla="*/ 269272 h 1026597"/>
                <a:gd name="connsiteX14-2005" fmla="*/ 3966140 w 7679838"/>
                <a:gd name="connsiteY14-2006" fmla="*/ 286101 h 1026597"/>
                <a:gd name="connsiteX15-2007" fmla="*/ 3837114 w 7679838"/>
                <a:gd name="connsiteY15-2008" fmla="*/ 207564 h 1026597"/>
                <a:gd name="connsiteX16-2009" fmla="*/ 3225644 w 7679838"/>
                <a:gd name="connsiteY16-2010" fmla="*/ 359029 h 1026597"/>
                <a:gd name="connsiteX17-2011" fmla="*/ 2715151 w 7679838"/>
                <a:gd name="connsiteY17-2012" fmla="*/ 336589 h 1026597"/>
                <a:gd name="connsiteX18-2013" fmla="*/ 2513197 w 7679838"/>
                <a:gd name="connsiteY18-2014" fmla="*/ 392688 h 1026597"/>
                <a:gd name="connsiteX19-2015" fmla="*/ 2070022 w 7679838"/>
                <a:gd name="connsiteY19-2016" fmla="*/ 482445 h 1026597"/>
                <a:gd name="connsiteX20-2017" fmla="*/ 2625394 w 7679838"/>
                <a:gd name="connsiteY20-2018" fmla="*/ 544153 h 1026597"/>
                <a:gd name="connsiteX21-2019" fmla="*/ 3203205 w 7679838"/>
                <a:gd name="connsiteY21-2020" fmla="*/ 471225 h 1026597"/>
                <a:gd name="connsiteX22-2021" fmla="*/ 4241021 w 7679838"/>
                <a:gd name="connsiteY22-2022" fmla="*/ 314150 h 1026597"/>
                <a:gd name="connsiteX23-2023" fmla="*/ 4925418 w 7679838"/>
                <a:gd name="connsiteY23-2024" fmla="*/ 420737 h 1026597"/>
                <a:gd name="connsiteX24-2025" fmla="*/ 5733232 w 7679838"/>
                <a:gd name="connsiteY24-2026" fmla="*/ 269272 h 1026597"/>
                <a:gd name="connsiteX25-2027" fmla="*/ 6799097 w 7679838"/>
                <a:gd name="connsiteY25-2028" fmla="*/ 426346 h 1026597"/>
                <a:gd name="connsiteX26-2029" fmla="*/ 7040319 w 7679838"/>
                <a:gd name="connsiteY26-2030" fmla="*/ 493664 h 1026597"/>
                <a:gd name="connsiteX27-2031" fmla="*/ 7595691 w 7679838"/>
                <a:gd name="connsiteY27-2032" fmla="*/ 319760 h 1026597"/>
                <a:gd name="connsiteX28-2033" fmla="*/ 7679838 w 7679838"/>
                <a:gd name="connsiteY28-2034" fmla="*/ 734886 h 1026597"/>
                <a:gd name="connsiteX29-2035" fmla="*/ 7146905 w 7679838"/>
                <a:gd name="connsiteY29-2036" fmla="*/ 746106 h 1026597"/>
                <a:gd name="connsiteX30-2037" fmla="*/ 7023490 w 7679838"/>
                <a:gd name="connsiteY30-2038" fmla="*/ 762935 h 1026597"/>
                <a:gd name="connsiteX31-2039" fmla="*/ 6546655 w 7679838"/>
                <a:gd name="connsiteY31-2040" fmla="*/ 712447 h 1026597"/>
                <a:gd name="connsiteX32-2041" fmla="*/ 5895917 w 7679838"/>
                <a:gd name="connsiteY32-2042" fmla="*/ 790984 h 1026597"/>
                <a:gd name="connsiteX33-2043" fmla="*/ 5424692 w 7679838"/>
                <a:gd name="connsiteY33-2044" fmla="*/ 740496 h 1026597"/>
                <a:gd name="connsiteX34-2045" fmla="*/ 4981517 w 7679838"/>
                <a:gd name="connsiteY34-2046" fmla="*/ 914400 h 1026597"/>
                <a:gd name="connsiteX35-2047" fmla="*/ 4431755 w 7679838"/>
                <a:gd name="connsiteY35-2048" fmla="*/ 931230 h 1026597"/>
                <a:gd name="connsiteX36-2049" fmla="*/ 3938091 w 7679838"/>
                <a:gd name="connsiteY36-2050" fmla="*/ 1026597 h 1026597"/>
                <a:gd name="connsiteX37-2051" fmla="*/ 0 w 7679838"/>
                <a:gd name="connsiteY37-2052" fmla="*/ 1026597 h 1026597"/>
                <a:gd name="connsiteX0-2053" fmla="*/ 0 w 7679838"/>
                <a:gd name="connsiteY0-2054" fmla="*/ 1026597 h 1026597"/>
                <a:gd name="connsiteX1-2055" fmla="*/ 259271 w 7679838"/>
                <a:gd name="connsiteY1-2056" fmla="*/ 690505 h 1026597"/>
                <a:gd name="connsiteX2-2057" fmla="*/ 487503 w 7679838"/>
                <a:gd name="connsiteY2-2058" fmla="*/ 665346 h 1026597"/>
                <a:gd name="connsiteX3-2059" fmla="*/ 658235 w 7679838"/>
                <a:gd name="connsiteY3-2060" fmla="*/ 705499 h 1026597"/>
                <a:gd name="connsiteX4-2061" fmla="*/ 833041 w 7679838"/>
                <a:gd name="connsiteY4-2062" fmla="*/ 794875 h 1026597"/>
                <a:gd name="connsiteX5-2063" fmla="*/ 1136909 w 7679838"/>
                <a:gd name="connsiteY5-2064" fmla="*/ 789649 h 1026597"/>
                <a:gd name="connsiteX6-2065" fmla="*/ 1363185 w 7679838"/>
                <a:gd name="connsiteY6-2066" fmla="*/ 218783 h 1026597"/>
                <a:gd name="connsiteX7-2067" fmla="*/ 2861006 w 7679838"/>
                <a:gd name="connsiteY7-2068" fmla="*/ 22440 h 1026597"/>
                <a:gd name="connsiteX8-2069" fmla="*/ 4291509 w 7679838"/>
                <a:gd name="connsiteY8-2070" fmla="*/ 0 h 1026597"/>
                <a:gd name="connsiteX9-2071" fmla="*/ 4549561 w 7679838"/>
                <a:gd name="connsiteY9-2072" fmla="*/ 319760 h 1026597"/>
                <a:gd name="connsiteX10-2073" fmla="*/ 4353217 w 7679838"/>
                <a:gd name="connsiteY10-2074" fmla="*/ 274881 h 1026597"/>
                <a:gd name="connsiteX11-2075" fmla="*/ 4224191 w 7679838"/>
                <a:gd name="connsiteY11-2076" fmla="*/ 117807 h 1026597"/>
                <a:gd name="connsiteX12-2077" fmla="*/ 4179313 w 7679838"/>
                <a:gd name="connsiteY12-2078" fmla="*/ 201954 h 1026597"/>
                <a:gd name="connsiteX13-2079" fmla="*/ 4263460 w 7679838"/>
                <a:gd name="connsiteY13-2080" fmla="*/ 269272 h 1026597"/>
                <a:gd name="connsiteX14-2081" fmla="*/ 3966140 w 7679838"/>
                <a:gd name="connsiteY14-2082" fmla="*/ 286101 h 1026597"/>
                <a:gd name="connsiteX15-2083" fmla="*/ 3837114 w 7679838"/>
                <a:gd name="connsiteY15-2084" fmla="*/ 207564 h 1026597"/>
                <a:gd name="connsiteX16-2085" fmla="*/ 3225644 w 7679838"/>
                <a:gd name="connsiteY16-2086" fmla="*/ 359029 h 1026597"/>
                <a:gd name="connsiteX17-2087" fmla="*/ 2715151 w 7679838"/>
                <a:gd name="connsiteY17-2088" fmla="*/ 336589 h 1026597"/>
                <a:gd name="connsiteX18-2089" fmla="*/ 2513197 w 7679838"/>
                <a:gd name="connsiteY18-2090" fmla="*/ 392688 h 1026597"/>
                <a:gd name="connsiteX19-2091" fmla="*/ 2070022 w 7679838"/>
                <a:gd name="connsiteY19-2092" fmla="*/ 482445 h 1026597"/>
                <a:gd name="connsiteX20-2093" fmla="*/ 2625394 w 7679838"/>
                <a:gd name="connsiteY20-2094" fmla="*/ 544153 h 1026597"/>
                <a:gd name="connsiteX21-2095" fmla="*/ 3203205 w 7679838"/>
                <a:gd name="connsiteY21-2096" fmla="*/ 471225 h 1026597"/>
                <a:gd name="connsiteX22-2097" fmla="*/ 4241021 w 7679838"/>
                <a:gd name="connsiteY22-2098" fmla="*/ 314150 h 1026597"/>
                <a:gd name="connsiteX23-2099" fmla="*/ 4925418 w 7679838"/>
                <a:gd name="connsiteY23-2100" fmla="*/ 420737 h 1026597"/>
                <a:gd name="connsiteX24-2101" fmla="*/ 5733232 w 7679838"/>
                <a:gd name="connsiteY24-2102" fmla="*/ 269272 h 1026597"/>
                <a:gd name="connsiteX25-2103" fmla="*/ 6799097 w 7679838"/>
                <a:gd name="connsiteY25-2104" fmla="*/ 426346 h 1026597"/>
                <a:gd name="connsiteX26-2105" fmla="*/ 7040319 w 7679838"/>
                <a:gd name="connsiteY26-2106" fmla="*/ 493664 h 1026597"/>
                <a:gd name="connsiteX27-2107" fmla="*/ 7595691 w 7679838"/>
                <a:gd name="connsiteY27-2108" fmla="*/ 319760 h 1026597"/>
                <a:gd name="connsiteX28-2109" fmla="*/ 7679838 w 7679838"/>
                <a:gd name="connsiteY28-2110" fmla="*/ 734886 h 1026597"/>
                <a:gd name="connsiteX29-2111" fmla="*/ 7146905 w 7679838"/>
                <a:gd name="connsiteY29-2112" fmla="*/ 746106 h 1026597"/>
                <a:gd name="connsiteX30-2113" fmla="*/ 7023490 w 7679838"/>
                <a:gd name="connsiteY30-2114" fmla="*/ 762935 h 1026597"/>
                <a:gd name="connsiteX31-2115" fmla="*/ 6546655 w 7679838"/>
                <a:gd name="connsiteY31-2116" fmla="*/ 712447 h 1026597"/>
                <a:gd name="connsiteX32-2117" fmla="*/ 5895917 w 7679838"/>
                <a:gd name="connsiteY32-2118" fmla="*/ 790984 h 1026597"/>
                <a:gd name="connsiteX33-2119" fmla="*/ 5424692 w 7679838"/>
                <a:gd name="connsiteY33-2120" fmla="*/ 740496 h 1026597"/>
                <a:gd name="connsiteX34-2121" fmla="*/ 4981517 w 7679838"/>
                <a:gd name="connsiteY34-2122" fmla="*/ 914400 h 1026597"/>
                <a:gd name="connsiteX35-2123" fmla="*/ 4431755 w 7679838"/>
                <a:gd name="connsiteY35-2124" fmla="*/ 931230 h 1026597"/>
                <a:gd name="connsiteX36-2125" fmla="*/ 3938091 w 7679838"/>
                <a:gd name="connsiteY36-2126" fmla="*/ 1026597 h 1026597"/>
                <a:gd name="connsiteX37-2127" fmla="*/ 0 w 7679838"/>
                <a:gd name="connsiteY37-2128" fmla="*/ 1026597 h 1026597"/>
                <a:gd name="connsiteX0-2129" fmla="*/ 0 w 7679838"/>
                <a:gd name="connsiteY0-2130" fmla="*/ 1026597 h 1026597"/>
                <a:gd name="connsiteX1-2131" fmla="*/ 259271 w 7679838"/>
                <a:gd name="connsiteY1-2132" fmla="*/ 690505 h 1026597"/>
                <a:gd name="connsiteX2-2133" fmla="*/ 487503 w 7679838"/>
                <a:gd name="connsiteY2-2134" fmla="*/ 665346 h 1026597"/>
                <a:gd name="connsiteX3-2135" fmla="*/ 669121 w 7679838"/>
                <a:gd name="connsiteY3-2136" fmla="*/ 694612 h 1026597"/>
                <a:gd name="connsiteX4-2137" fmla="*/ 833041 w 7679838"/>
                <a:gd name="connsiteY4-2138" fmla="*/ 794875 h 1026597"/>
                <a:gd name="connsiteX5-2139" fmla="*/ 1136909 w 7679838"/>
                <a:gd name="connsiteY5-2140" fmla="*/ 789649 h 1026597"/>
                <a:gd name="connsiteX6-2141" fmla="*/ 1363185 w 7679838"/>
                <a:gd name="connsiteY6-2142" fmla="*/ 218783 h 1026597"/>
                <a:gd name="connsiteX7-2143" fmla="*/ 2861006 w 7679838"/>
                <a:gd name="connsiteY7-2144" fmla="*/ 22440 h 1026597"/>
                <a:gd name="connsiteX8-2145" fmla="*/ 4291509 w 7679838"/>
                <a:gd name="connsiteY8-2146" fmla="*/ 0 h 1026597"/>
                <a:gd name="connsiteX9-2147" fmla="*/ 4549561 w 7679838"/>
                <a:gd name="connsiteY9-2148" fmla="*/ 319760 h 1026597"/>
                <a:gd name="connsiteX10-2149" fmla="*/ 4353217 w 7679838"/>
                <a:gd name="connsiteY10-2150" fmla="*/ 274881 h 1026597"/>
                <a:gd name="connsiteX11-2151" fmla="*/ 4224191 w 7679838"/>
                <a:gd name="connsiteY11-2152" fmla="*/ 117807 h 1026597"/>
                <a:gd name="connsiteX12-2153" fmla="*/ 4179313 w 7679838"/>
                <a:gd name="connsiteY12-2154" fmla="*/ 201954 h 1026597"/>
                <a:gd name="connsiteX13-2155" fmla="*/ 4263460 w 7679838"/>
                <a:gd name="connsiteY13-2156" fmla="*/ 269272 h 1026597"/>
                <a:gd name="connsiteX14-2157" fmla="*/ 3966140 w 7679838"/>
                <a:gd name="connsiteY14-2158" fmla="*/ 286101 h 1026597"/>
                <a:gd name="connsiteX15-2159" fmla="*/ 3837114 w 7679838"/>
                <a:gd name="connsiteY15-2160" fmla="*/ 207564 h 1026597"/>
                <a:gd name="connsiteX16-2161" fmla="*/ 3225644 w 7679838"/>
                <a:gd name="connsiteY16-2162" fmla="*/ 359029 h 1026597"/>
                <a:gd name="connsiteX17-2163" fmla="*/ 2715151 w 7679838"/>
                <a:gd name="connsiteY17-2164" fmla="*/ 336589 h 1026597"/>
                <a:gd name="connsiteX18-2165" fmla="*/ 2513197 w 7679838"/>
                <a:gd name="connsiteY18-2166" fmla="*/ 392688 h 1026597"/>
                <a:gd name="connsiteX19-2167" fmla="*/ 2070022 w 7679838"/>
                <a:gd name="connsiteY19-2168" fmla="*/ 482445 h 1026597"/>
                <a:gd name="connsiteX20-2169" fmla="*/ 2625394 w 7679838"/>
                <a:gd name="connsiteY20-2170" fmla="*/ 544153 h 1026597"/>
                <a:gd name="connsiteX21-2171" fmla="*/ 3203205 w 7679838"/>
                <a:gd name="connsiteY21-2172" fmla="*/ 471225 h 1026597"/>
                <a:gd name="connsiteX22-2173" fmla="*/ 4241021 w 7679838"/>
                <a:gd name="connsiteY22-2174" fmla="*/ 314150 h 1026597"/>
                <a:gd name="connsiteX23-2175" fmla="*/ 4925418 w 7679838"/>
                <a:gd name="connsiteY23-2176" fmla="*/ 420737 h 1026597"/>
                <a:gd name="connsiteX24-2177" fmla="*/ 5733232 w 7679838"/>
                <a:gd name="connsiteY24-2178" fmla="*/ 269272 h 1026597"/>
                <a:gd name="connsiteX25-2179" fmla="*/ 6799097 w 7679838"/>
                <a:gd name="connsiteY25-2180" fmla="*/ 426346 h 1026597"/>
                <a:gd name="connsiteX26-2181" fmla="*/ 7040319 w 7679838"/>
                <a:gd name="connsiteY26-2182" fmla="*/ 493664 h 1026597"/>
                <a:gd name="connsiteX27-2183" fmla="*/ 7595691 w 7679838"/>
                <a:gd name="connsiteY27-2184" fmla="*/ 319760 h 1026597"/>
                <a:gd name="connsiteX28-2185" fmla="*/ 7679838 w 7679838"/>
                <a:gd name="connsiteY28-2186" fmla="*/ 734886 h 1026597"/>
                <a:gd name="connsiteX29-2187" fmla="*/ 7146905 w 7679838"/>
                <a:gd name="connsiteY29-2188" fmla="*/ 746106 h 1026597"/>
                <a:gd name="connsiteX30-2189" fmla="*/ 7023490 w 7679838"/>
                <a:gd name="connsiteY30-2190" fmla="*/ 762935 h 1026597"/>
                <a:gd name="connsiteX31-2191" fmla="*/ 6546655 w 7679838"/>
                <a:gd name="connsiteY31-2192" fmla="*/ 712447 h 1026597"/>
                <a:gd name="connsiteX32-2193" fmla="*/ 5895917 w 7679838"/>
                <a:gd name="connsiteY32-2194" fmla="*/ 790984 h 1026597"/>
                <a:gd name="connsiteX33-2195" fmla="*/ 5424692 w 7679838"/>
                <a:gd name="connsiteY33-2196" fmla="*/ 740496 h 1026597"/>
                <a:gd name="connsiteX34-2197" fmla="*/ 4981517 w 7679838"/>
                <a:gd name="connsiteY34-2198" fmla="*/ 914400 h 1026597"/>
                <a:gd name="connsiteX35-2199" fmla="*/ 4431755 w 7679838"/>
                <a:gd name="connsiteY35-2200" fmla="*/ 931230 h 1026597"/>
                <a:gd name="connsiteX36-2201" fmla="*/ 3938091 w 7679838"/>
                <a:gd name="connsiteY36-2202" fmla="*/ 1026597 h 1026597"/>
                <a:gd name="connsiteX37-2203" fmla="*/ 0 w 7679838"/>
                <a:gd name="connsiteY37-2204" fmla="*/ 1026597 h 1026597"/>
                <a:gd name="connsiteX0-2205" fmla="*/ 0 w 7679838"/>
                <a:gd name="connsiteY0-2206" fmla="*/ 1026597 h 1026597"/>
                <a:gd name="connsiteX1-2207" fmla="*/ 259271 w 7679838"/>
                <a:gd name="connsiteY1-2208" fmla="*/ 690505 h 1026597"/>
                <a:gd name="connsiteX2-2209" fmla="*/ 487503 w 7679838"/>
                <a:gd name="connsiteY2-2210" fmla="*/ 665346 h 1026597"/>
                <a:gd name="connsiteX3-2211" fmla="*/ 669121 w 7679838"/>
                <a:gd name="connsiteY3-2212" fmla="*/ 694612 h 1026597"/>
                <a:gd name="connsiteX4-2213" fmla="*/ 833041 w 7679838"/>
                <a:gd name="connsiteY4-2214" fmla="*/ 794875 h 1026597"/>
                <a:gd name="connsiteX5-2215" fmla="*/ 1136909 w 7679838"/>
                <a:gd name="connsiteY5-2216" fmla="*/ 789649 h 1026597"/>
                <a:gd name="connsiteX6-2217" fmla="*/ 1363185 w 7679838"/>
                <a:gd name="connsiteY6-2218" fmla="*/ 218783 h 1026597"/>
                <a:gd name="connsiteX7-2219" fmla="*/ 2861006 w 7679838"/>
                <a:gd name="connsiteY7-2220" fmla="*/ 22440 h 1026597"/>
                <a:gd name="connsiteX8-2221" fmla="*/ 4291509 w 7679838"/>
                <a:gd name="connsiteY8-2222" fmla="*/ 0 h 1026597"/>
                <a:gd name="connsiteX9-2223" fmla="*/ 4549561 w 7679838"/>
                <a:gd name="connsiteY9-2224" fmla="*/ 319760 h 1026597"/>
                <a:gd name="connsiteX10-2225" fmla="*/ 4353217 w 7679838"/>
                <a:gd name="connsiteY10-2226" fmla="*/ 274881 h 1026597"/>
                <a:gd name="connsiteX11-2227" fmla="*/ 4224191 w 7679838"/>
                <a:gd name="connsiteY11-2228" fmla="*/ 117807 h 1026597"/>
                <a:gd name="connsiteX12-2229" fmla="*/ 4179313 w 7679838"/>
                <a:gd name="connsiteY12-2230" fmla="*/ 201954 h 1026597"/>
                <a:gd name="connsiteX13-2231" fmla="*/ 4263460 w 7679838"/>
                <a:gd name="connsiteY13-2232" fmla="*/ 269272 h 1026597"/>
                <a:gd name="connsiteX14-2233" fmla="*/ 3966140 w 7679838"/>
                <a:gd name="connsiteY14-2234" fmla="*/ 286101 h 1026597"/>
                <a:gd name="connsiteX15-2235" fmla="*/ 3837114 w 7679838"/>
                <a:gd name="connsiteY15-2236" fmla="*/ 207564 h 1026597"/>
                <a:gd name="connsiteX16-2237" fmla="*/ 3225644 w 7679838"/>
                <a:gd name="connsiteY16-2238" fmla="*/ 359029 h 1026597"/>
                <a:gd name="connsiteX17-2239" fmla="*/ 2715151 w 7679838"/>
                <a:gd name="connsiteY17-2240" fmla="*/ 336589 h 1026597"/>
                <a:gd name="connsiteX18-2241" fmla="*/ 2513197 w 7679838"/>
                <a:gd name="connsiteY18-2242" fmla="*/ 392688 h 1026597"/>
                <a:gd name="connsiteX19-2243" fmla="*/ 2070022 w 7679838"/>
                <a:gd name="connsiteY19-2244" fmla="*/ 482445 h 1026597"/>
                <a:gd name="connsiteX20-2245" fmla="*/ 2625394 w 7679838"/>
                <a:gd name="connsiteY20-2246" fmla="*/ 544153 h 1026597"/>
                <a:gd name="connsiteX21-2247" fmla="*/ 3203205 w 7679838"/>
                <a:gd name="connsiteY21-2248" fmla="*/ 471225 h 1026597"/>
                <a:gd name="connsiteX22-2249" fmla="*/ 4241021 w 7679838"/>
                <a:gd name="connsiteY22-2250" fmla="*/ 314150 h 1026597"/>
                <a:gd name="connsiteX23-2251" fmla="*/ 4925418 w 7679838"/>
                <a:gd name="connsiteY23-2252" fmla="*/ 420737 h 1026597"/>
                <a:gd name="connsiteX24-2253" fmla="*/ 5733232 w 7679838"/>
                <a:gd name="connsiteY24-2254" fmla="*/ 269272 h 1026597"/>
                <a:gd name="connsiteX25-2255" fmla="*/ 6799097 w 7679838"/>
                <a:gd name="connsiteY25-2256" fmla="*/ 426346 h 1026597"/>
                <a:gd name="connsiteX26-2257" fmla="*/ 7040319 w 7679838"/>
                <a:gd name="connsiteY26-2258" fmla="*/ 493664 h 1026597"/>
                <a:gd name="connsiteX27-2259" fmla="*/ 7595691 w 7679838"/>
                <a:gd name="connsiteY27-2260" fmla="*/ 319760 h 1026597"/>
                <a:gd name="connsiteX28-2261" fmla="*/ 7679838 w 7679838"/>
                <a:gd name="connsiteY28-2262" fmla="*/ 734886 h 1026597"/>
                <a:gd name="connsiteX29-2263" fmla="*/ 7146905 w 7679838"/>
                <a:gd name="connsiteY29-2264" fmla="*/ 746106 h 1026597"/>
                <a:gd name="connsiteX30-2265" fmla="*/ 7023490 w 7679838"/>
                <a:gd name="connsiteY30-2266" fmla="*/ 762935 h 1026597"/>
                <a:gd name="connsiteX31-2267" fmla="*/ 6546655 w 7679838"/>
                <a:gd name="connsiteY31-2268" fmla="*/ 712447 h 1026597"/>
                <a:gd name="connsiteX32-2269" fmla="*/ 5895917 w 7679838"/>
                <a:gd name="connsiteY32-2270" fmla="*/ 790984 h 1026597"/>
                <a:gd name="connsiteX33-2271" fmla="*/ 5424692 w 7679838"/>
                <a:gd name="connsiteY33-2272" fmla="*/ 740496 h 1026597"/>
                <a:gd name="connsiteX34-2273" fmla="*/ 4981517 w 7679838"/>
                <a:gd name="connsiteY34-2274" fmla="*/ 914400 h 1026597"/>
                <a:gd name="connsiteX35-2275" fmla="*/ 4431755 w 7679838"/>
                <a:gd name="connsiteY35-2276" fmla="*/ 931230 h 1026597"/>
                <a:gd name="connsiteX36-2277" fmla="*/ 3938091 w 7679838"/>
                <a:gd name="connsiteY36-2278" fmla="*/ 1026597 h 1026597"/>
                <a:gd name="connsiteX37-2279" fmla="*/ 0 w 7679838"/>
                <a:gd name="connsiteY37-2280" fmla="*/ 1026597 h 1026597"/>
                <a:gd name="connsiteX0-2281" fmla="*/ 0 w 7679838"/>
                <a:gd name="connsiteY0-2282" fmla="*/ 1026597 h 1026597"/>
                <a:gd name="connsiteX1-2283" fmla="*/ 259271 w 7679838"/>
                <a:gd name="connsiteY1-2284" fmla="*/ 690505 h 1026597"/>
                <a:gd name="connsiteX2-2285" fmla="*/ 487503 w 7679838"/>
                <a:gd name="connsiteY2-2286" fmla="*/ 665346 h 1026597"/>
                <a:gd name="connsiteX3-2287" fmla="*/ 669121 w 7679838"/>
                <a:gd name="connsiteY3-2288" fmla="*/ 694612 h 1026597"/>
                <a:gd name="connsiteX4-2289" fmla="*/ 833041 w 7679838"/>
                <a:gd name="connsiteY4-2290" fmla="*/ 794875 h 1026597"/>
                <a:gd name="connsiteX5-2291" fmla="*/ 1115137 w 7679838"/>
                <a:gd name="connsiteY5-2292" fmla="*/ 786928 h 1026597"/>
                <a:gd name="connsiteX6-2293" fmla="*/ 1363185 w 7679838"/>
                <a:gd name="connsiteY6-2294" fmla="*/ 218783 h 1026597"/>
                <a:gd name="connsiteX7-2295" fmla="*/ 2861006 w 7679838"/>
                <a:gd name="connsiteY7-2296" fmla="*/ 22440 h 1026597"/>
                <a:gd name="connsiteX8-2297" fmla="*/ 4291509 w 7679838"/>
                <a:gd name="connsiteY8-2298" fmla="*/ 0 h 1026597"/>
                <a:gd name="connsiteX9-2299" fmla="*/ 4549561 w 7679838"/>
                <a:gd name="connsiteY9-2300" fmla="*/ 319760 h 1026597"/>
                <a:gd name="connsiteX10-2301" fmla="*/ 4353217 w 7679838"/>
                <a:gd name="connsiteY10-2302" fmla="*/ 274881 h 1026597"/>
                <a:gd name="connsiteX11-2303" fmla="*/ 4224191 w 7679838"/>
                <a:gd name="connsiteY11-2304" fmla="*/ 117807 h 1026597"/>
                <a:gd name="connsiteX12-2305" fmla="*/ 4179313 w 7679838"/>
                <a:gd name="connsiteY12-2306" fmla="*/ 201954 h 1026597"/>
                <a:gd name="connsiteX13-2307" fmla="*/ 4263460 w 7679838"/>
                <a:gd name="connsiteY13-2308" fmla="*/ 269272 h 1026597"/>
                <a:gd name="connsiteX14-2309" fmla="*/ 3966140 w 7679838"/>
                <a:gd name="connsiteY14-2310" fmla="*/ 286101 h 1026597"/>
                <a:gd name="connsiteX15-2311" fmla="*/ 3837114 w 7679838"/>
                <a:gd name="connsiteY15-2312" fmla="*/ 207564 h 1026597"/>
                <a:gd name="connsiteX16-2313" fmla="*/ 3225644 w 7679838"/>
                <a:gd name="connsiteY16-2314" fmla="*/ 359029 h 1026597"/>
                <a:gd name="connsiteX17-2315" fmla="*/ 2715151 w 7679838"/>
                <a:gd name="connsiteY17-2316" fmla="*/ 336589 h 1026597"/>
                <a:gd name="connsiteX18-2317" fmla="*/ 2513197 w 7679838"/>
                <a:gd name="connsiteY18-2318" fmla="*/ 392688 h 1026597"/>
                <a:gd name="connsiteX19-2319" fmla="*/ 2070022 w 7679838"/>
                <a:gd name="connsiteY19-2320" fmla="*/ 482445 h 1026597"/>
                <a:gd name="connsiteX20-2321" fmla="*/ 2625394 w 7679838"/>
                <a:gd name="connsiteY20-2322" fmla="*/ 544153 h 1026597"/>
                <a:gd name="connsiteX21-2323" fmla="*/ 3203205 w 7679838"/>
                <a:gd name="connsiteY21-2324" fmla="*/ 471225 h 1026597"/>
                <a:gd name="connsiteX22-2325" fmla="*/ 4241021 w 7679838"/>
                <a:gd name="connsiteY22-2326" fmla="*/ 314150 h 1026597"/>
                <a:gd name="connsiteX23-2327" fmla="*/ 4925418 w 7679838"/>
                <a:gd name="connsiteY23-2328" fmla="*/ 420737 h 1026597"/>
                <a:gd name="connsiteX24-2329" fmla="*/ 5733232 w 7679838"/>
                <a:gd name="connsiteY24-2330" fmla="*/ 269272 h 1026597"/>
                <a:gd name="connsiteX25-2331" fmla="*/ 6799097 w 7679838"/>
                <a:gd name="connsiteY25-2332" fmla="*/ 426346 h 1026597"/>
                <a:gd name="connsiteX26-2333" fmla="*/ 7040319 w 7679838"/>
                <a:gd name="connsiteY26-2334" fmla="*/ 493664 h 1026597"/>
                <a:gd name="connsiteX27-2335" fmla="*/ 7595691 w 7679838"/>
                <a:gd name="connsiteY27-2336" fmla="*/ 319760 h 1026597"/>
                <a:gd name="connsiteX28-2337" fmla="*/ 7679838 w 7679838"/>
                <a:gd name="connsiteY28-2338" fmla="*/ 734886 h 1026597"/>
                <a:gd name="connsiteX29-2339" fmla="*/ 7146905 w 7679838"/>
                <a:gd name="connsiteY29-2340" fmla="*/ 746106 h 1026597"/>
                <a:gd name="connsiteX30-2341" fmla="*/ 7023490 w 7679838"/>
                <a:gd name="connsiteY30-2342" fmla="*/ 762935 h 1026597"/>
                <a:gd name="connsiteX31-2343" fmla="*/ 6546655 w 7679838"/>
                <a:gd name="connsiteY31-2344" fmla="*/ 712447 h 1026597"/>
                <a:gd name="connsiteX32-2345" fmla="*/ 5895917 w 7679838"/>
                <a:gd name="connsiteY32-2346" fmla="*/ 790984 h 1026597"/>
                <a:gd name="connsiteX33-2347" fmla="*/ 5424692 w 7679838"/>
                <a:gd name="connsiteY33-2348" fmla="*/ 740496 h 1026597"/>
                <a:gd name="connsiteX34-2349" fmla="*/ 4981517 w 7679838"/>
                <a:gd name="connsiteY34-2350" fmla="*/ 914400 h 1026597"/>
                <a:gd name="connsiteX35-2351" fmla="*/ 4431755 w 7679838"/>
                <a:gd name="connsiteY35-2352" fmla="*/ 931230 h 1026597"/>
                <a:gd name="connsiteX36-2353" fmla="*/ 3938091 w 7679838"/>
                <a:gd name="connsiteY36-2354" fmla="*/ 1026597 h 1026597"/>
                <a:gd name="connsiteX37-2355" fmla="*/ 0 w 7679838"/>
                <a:gd name="connsiteY37-2356" fmla="*/ 1026597 h 1026597"/>
                <a:gd name="connsiteX0-2357" fmla="*/ 0 w 7679838"/>
                <a:gd name="connsiteY0-2358" fmla="*/ 1026597 h 1026597"/>
                <a:gd name="connsiteX1-2359" fmla="*/ 259271 w 7679838"/>
                <a:gd name="connsiteY1-2360" fmla="*/ 690505 h 1026597"/>
                <a:gd name="connsiteX2-2361" fmla="*/ 487503 w 7679838"/>
                <a:gd name="connsiteY2-2362" fmla="*/ 665346 h 1026597"/>
                <a:gd name="connsiteX3-2363" fmla="*/ 669121 w 7679838"/>
                <a:gd name="connsiteY3-2364" fmla="*/ 694612 h 1026597"/>
                <a:gd name="connsiteX4-2365" fmla="*/ 833041 w 7679838"/>
                <a:gd name="connsiteY4-2366" fmla="*/ 794875 h 1026597"/>
                <a:gd name="connsiteX5-2367" fmla="*/ 1115137 w 7679838"/>
                <a:gd name="connsiteY5-2368" fmla="*/ 786928 h 1026597"/>
                <a:gd name="connsiteX6-2369" fmla="*/ 1363185 w 7679838"/>
                <a:gd name="connsiteY6-2370" fmla="*/ 218783 h 1026597"/>
                <a:gd name="connsiteX7-2371" fmla="*/ 2861006 w 7679838"/>
                <a:gd name="connsiteY7-2372" fmla="*/ 22440 h 1026597"/>
                <a:gd name="connsiteX8-2373" fmla="*/ 4291509 w 7679838"/>
                <a:gd name="connsiteY8-2374" fmla="*/ 0 h 1026597"/>
                <a:gd name="connsiteX9-2375" fmla="*/ 4549561 w 7679838"/>
                <a:gd name="connsiteY9-2376" fmla="*/ 319760 h 1026597"/>
                <a:gd name="connsiteX10-2377" fmla="*/ 4353217 w 7679838"/>
                <a:gd name="connsiteY10-2378" fmla="*/ 274881 h 1026597"/>
                <a:gd name="connsiteX11-2379" fmla="*/ 4224191 w 7679838"/>
                <a:gd name="connsiteY11-2380" fmla="*/ 117807 h 1026597"/>
                <a:gd name="connsiteX12-2381" fmla="*/ 4179313 w 7679838"/>
                <a:gd name="connsiteY12-2382" fmla="*/ 201954 h 1026597"/>
                <a:gd name="connsiteX13-2383" fmla="*/ 4263460 w 7679838"/>
                <a:gd name="connsiteY13-2384" fmla="*/ 269272 h 1026597"/>
                <a:gd name="connsiteX14-2385" fmla="*/ 3966140 w 7679838"/>
                <a:gd name="connsiteY14-2386" fmla="*/ 286101 h 1026597"/>
                <a:gd name="connsiteX15-2387" fmla="*/ 3837114 w 7679838"/>
                <a:gd name="connsiteY15-2388" fmla="*/ 207564 h 1026597"/>
                <a:gd name="connsiteX16-2389" fmla="*/ 3225644 w 7679838"/>
                <a:gd name="connsiteY16-2390" fmla="*/ 359029 h 1026597"/>
                <a:gd name="connsiteX17-2391" fmla="*/ 2715151 w 7679838"/>
                <a:gd name="connsiteY17-2392" fmla="*/ 336589 h 1026597"/>
                <a:gd name="connsiteX18-2393" fmla="*/ 2513197 w 7679838"/>
                <a:gd name="connsiteY18-2394" fmla="*/ 392688 h 1026597"/>
                <a:gd name="connsiteX19-2395" fmla="*/ 2070022 w 7679838"/>
                <a:gd name="connsiteY19-2396" fmla="*/ 482445 h 1026597"/>
                <a:gd name="connsiteX20-2397" fmla="*/ 2625394 w 7679838"/>
                <a:gd name="connsiteY20-2398" fmla="*/ 544153 h 1026597"/>
                <a:gd name="connsiteX21-2399" fmla="*/ 3203205 w 7679838"/>
                <a:gd name="connsiteY21-2400" fmla="*/ 471225 h 1026597"/>
                <a:gd name="connsiteX22-2401" fmla="*/ 4241021 w 7679838"/>
                <a:gd name="connsiteY22-2402" fmla="*/ 314150 h 1026597"/>
                <a:gd name="connsiteX23-2403" fmla="*/ 4925418 w 7679838"/>
                <a:gd name="connsiteY23-2404" fmla="*/ 420737 h 1026597"/>
                <a:gd name="connsiteX24-2405" fmla="*/ 5733232 w 7679838"/>
                <a:gd name="connsiteY24-2406" fmla="*/ 269272 h 1026597"/>
                <a:gd name="connsiteX25-2407" fmla="*/ 6799097 w 7679838"/>
                <a:gd name="connsiteY25-2408" fmla="*/ 426346 h 1026597"/>
                <a:gd name="connsiteX26-2409" fmla="*/ 7040319 w 7679838"/>
                <a:gd name="connsiteY26-2410" fmla="*/ 493664 h 1026597"/>
                <a:gd name="connsiteX27-2411" fmla="*/ 7595691 w 7679838"/>
                <a:gd name="connsiteY27-2412" fmla="*/ 319760 h 1026597"/>
                <a:gd name="connsiteX28-2413" fmla="*/ 7679838 w 7679838"/>
                <a:gd name="connsiteY28-2414" fmla="*/ 734886 h 1026597"/>
                <a:gd name="connsiteX29-2415" fmla="*/ 7146905 w 7679838"/>
                <a:gd name="connsiteY29-2416" fmla="*/ 746106 h 1026597"/>
                <a:gd name="connsiteX30-2417" fmla="*/ 7023490 w 7679838"/>
                <a:gd name="connsiteY30-2418" fmla="*/ 762935 h 1026597"/>
                <a:gd name="connsiteX31-2419" fmla="*/ 6546655 w 7679838"/>
                <a:gd name="connsiteY31-2420" fmla="*/ 712447 h 1026597"/>
                <a:gd name="connsiteX32-2421" fmla="*/ 5895917 w 7679838"/>
                <a:gd name="connsiteY32-2422" fmla="*/ 790984 h 1026597"/>
                <a:gd name="connsiteX33-2423" fmla="*/ 5424692 w 7679838"/>
                <a:gd name="connsiteY33-2424" fmla="*/ 740496 h 1026597"/>
                <a:gd name="connsiteX34-2425" fmla="*/ 4981517 w 7679838"/>
                <a:gd name="connsiteY34-2426" fmla="*/ 914400 h 1026597"/>
                <a:gd name="connsiteX35-2427" fmla="*/ 4431755 w 7679838"/>
                <a:gd name="connsiteY35-2428" fmla="*/ 931230 h 1026597"/>
                <a:gd name="connsiteX36-2429" fmla="*/ 3938091 w 7679838"/>
                <a:gd name="connsiteY36-2430" fmla="*/ 1026597 h 1026597"/>
                <a:gd name="connsiteX37-2431" fmla="*/ 0 w 7679838"/>
                <a:gd name="connsiteY37-2432" fmla="*/ 1026597 h 1026597"/>
                <a:gd name="connsiteX0-2433" fmla="*/ 0 w 7679838"/>
                <a:gd name="connsiteY0-2434" fmla="*/ 1026597 h 1026597"/>
                <a:gd name="connsiteX1-2435" fmla="*/ 259271 w 7679838"/>
                <a:gd name="connsiteY1-2436" fmla="*/ 690505 h 1026597"/>
                <a:gd name="connsiteX2-2437" fmla="*/ 487503 w 7679838"/>
                <a:gd name="connsiteY2-2438" fmla="*/ 665346 h 1026597"/>
                <a:gd name="connsiteX3-2439" fmla="*/ 669121 w 7679838"/>
                <a:gd name="connsiteY3-2440" fmla="*/ 694612 h 1026597"/>
                <a:gd name="connsiteX4-2441" fmla="*/ 833041 w 7679838"/>
                <a:gd name="connsiteY4-2442" fmla="*/ 794875 h 1026597"/>
                <a:gd name="connsiteX5-2443" fmla="*/ 1115137 w 7679838"/>
                <a:gd name="connsiteY5-2444" fmla="*/ 786928 h 1026597"/>
                <a:gd name="connsiteX6-2445" fmla="*/ 1363185 w 7679838"/>
                <a:gd name="connsiteY6-2446" fmla="*/ 218783 h 1026597"/>
                <a:gd name="connsiteX7-2447" fmla="*/ 2861006 w 7679838"/>
                <a:gd name="connsiteY7-2448" fmla="*/ 22440 h 1026597"/>
                <a:gd name="connsiteX8-2449" fmla="*/ 4291509 w 7679838"/>
                <a:gd name="connsiteY8-2450" fmla="*/ 0 h 1026597"/>
                <a:gd name="connsiteX9-2451" fmla="*/ 4549561 w 7679838"/>
                <a:gd name="connsiteY9-2452" fmla="*/ 319760 h 1026597"/>
                <a:gd name="connsiteX10-2453" fmla="*/ 4353217 w 7679838"/>
                <a:gd name="connsiteY10-2454" fmla="*/ 274881 h 1026597"/>
                <a:gd name="connsiteX11-2455" fmla="*/ 4224191 w 7679838"/>
                <a:gd name="connsiteY11-2456" fmla="*/ 117807 h 1026597"/>
                <a:gd name="connsiteX12-2457" fmla="*/ 4179313 w 7679838"/>
                <a:gd name="connsiteY12-2458" fmla="*/ 201954 h 1026597"/>
                <a:gd name="connsiteX13-2459" fmla="*/ 4263460 w 7679838"/>
                <a:gd name="connsiteY13-2460" fmla="*/ 269272 h 1026597"/>
                <a:gd name="connsiteX14-2461" fmla="*/ 3966140 w 7679838"/>
                <a:gd name="connsiteY14-2462" fmla="*/ 286101 h 1026597"/>
                <a:gd name="connsiteX15-2463" fmla="*/ 3837114 w 7679838"/>
                <a:gd name="connsiteY15-2464" fmla="*/ 207564 h 1026597"/>
                <a:gd name="connsiteX16-2465" fmla="*/ 3225644 w 7679838"/>
                <a:gd name="connsiteY16-2466" fmla="*/ 359029 h 1026597"/>
                <a:gd name="connsiteX17-2467" fmla="*/ 2715151 w 7679838"/>
                <a:gd name="connsiteY17-2468" fmla="*/ 336589 h 1026597"/>
                <a:gd name="connsiteX18-2469" fmla="*/ 2513197 w 7679838"/>
                <a:gd name="connsiteY18-2470" fmla="*/ 392688 h 1026597"/>
                <a:gd name="connsiteX19-2471" fmla="*/ 2070022 w 7679838"/>
                <a:gd name="connsiteY19-2472" fmla="*/ 482445 h 1026597"/>
                <a:gd name="connsiteX20-2473" fmla="*/ 2625394 w 7679838"/>
                <a:gd name="connsiteY20-2474" fmla="*/ 544153 h 1026597"/>
                <a:gd name="connsiteX21-2475" fmla="*/ 3203205 w 7679838"/>
                <a:gd name="connsiteY21-2476" fmla="*/ 471225 h 1026597"/>
                <a:gd name="connsiteX22-2477" fmla="*/ 4241021 w 7679838"/>
                <a:gd name="connsiteY22-2478" fmla="*/ 314150 h 1026597"/>
                <a:gd name="connsiteX23-2479" fmla="*/ 4925418 w 7679838"/>
                <a:gd name="connsiteY23-2480" fmla="*/ 420737 h 1026597"/>
                <a:gd name="connsiteX24-2481" fmla="*/ 5733232 w 7679838"/>
                <a:gd name="connsiteY24-2482" fmla="*/ 269272 h 1026597"/>
                <a:gd name="connsiteX25-2483" fmla="*/ 6799097 w 7679838"/>
                <a:gd name="connsiteY25-2484" fmla="*/ 426346 h 1026597"/>
                <a:gd name="connsiteX26-2485" fmla="*/ 7040319 w 7679838"/>
                <a:gd name="connsiteY26-2486" fmla="*/ 493664 h 1026597"/>
                <a:gd name="connsiteX27-2487" fmla="*/ 7595691 w 7679838"/>
                <a:gd name="connsiteY27-2488" fmla="*/ 319760 h 1026597"/>
                <a:gd name="connsiteX28-2489" fmla="*/ 7679838 w 7679838"/>
                <a:gd name="connsiteY28-2490" fmla="*/ 734886 h 1026597"/>
                <a:gd name="connsiteX29-2491" fmla="*/ 7146905 w 7679838"/>
                <a:gd name="connsiteY29-2492" fmla="*/ 746106 h 1026597"/>
                <a:gd name="connsiteX30-2493" fmla="*/ 7023490 w 7679838"/>
                <a:gd name="connsiteY30-2494" fmla="*/ 762935 h 1026597"/>
                <a:gd name="connsiteX31-2495" fmla="*/ 6546655 w 7679838"/>
                <a:gd name="connsiteY31-2496" fmla="*/ 712447 h 1026597"/>
                <a:gd name="connsiteX32-2497" fmla="*/ 5895917 w 7679838"/>
                <a:gd name="connsiteY32-2498" fmla="*/ 790984 h 1026597"/>
                <a:gd name="connsiteX33-2499" fmla="*/ 5424692 w 7679838"/>
                <a:gd name="connsiteY33-2500" fmla="*/ 740496 h 1026597"/>
                <a:gd name="connsiteX34-2501" fmla="*/ 4981517 w 7679838"/>
                <a:gd name="connsiteY34-2502" fmla="*/ 914400 h 1026597"/>
                <a:gd name="connsiteX35-2503" fmla="*/ 4431755 w 7679838"/>
                <a:gd name="connsiteY35-2504" fmla="*/ 931230 h 1026597"/>
                <a:gd name="connsiteX36-2505" fmla="*/ 3938091 w 7679838"/>
                <a:gd name="connsiteY36-2506" fmla="*/ 1026597 h 1026597"/>
                <a:gd name="connsiteX37-2507" fmla="*/ 0 w 7679838"/>
                <a:gd name="connsiteY37-2508" fmla="*/ 1026597 h 1026597"/>
                <a:gd name="connsiteX0-2509" fmla="*/ 0 w 7679838"/>
                <a:gd name="connsiteY0-2510" fmla="*/ 1026597 h 1026597"/>
                <a:gd name="connsiteX1-2511" fmla="*/ 259271 w 7679838"/>
                <a:gd name="connsiteY1-2512" fmla="*/ 690505 h 1026597"/>
                <a:gd name="connsiteX2-2513" fmla="*/ 487503 w 7679838"/>
                <a:gd name="connsiteY2-2514" fmla="*/ 665346 h 1026597"/>
                <a:gd name="connsiteX3-2515" fmla="*/ 669121 w 7679838"/>
                <a:gd name="connsiteY3-2516" fmla="*/ 694612 h 1026597"/>
                <a:gd name="connsiteX4-2517" fmla="*/ 833041 w 7679838"/>
                <a:gd name="connsiteY4-2518" fmla="*/ 794875 h 1026597"/>
                <a:gd name="connsiteX5-2519" fmla="*/ 1115137 w 7679838"/>
                <a:gd name="connsiteY5-2520" fmla="*/ 786928 h 1026597"/>
                <a:gd name="connsiteX6-2521" fmla="*/ 1363185 w 7679838"/>
                <a:gd name="connsiteY6-2522" fmla="*/ 218783 h 1026597"/>
                <a:gd name="connsiteX7-2523" fmla="*/ 2861006 w 7679838"/>
                <a:gd name="connsiteY7-2524" fmla="*/ 22440 h 1026597"/>
                <a:gd name="connsiteX8-2525" fmla="*/ 4291509 w 7679838"/>
                <a:gd name="connsiteY8-2526" fmla="*/ 0 h 1026597"/>
                <a:gd name="connsiteX9-2527" fmla="*/ 4549561 w 7679838"/>
                <a:gd name="connsiteY9-2528" fmla="*/ 319760 h 1026597"/>
                <a:gd name="connsiteX10-2529" fmla="*/ 4353217 w 7679838"/>
                <a:gd name="connsiteY10-2530" fmla="*/ 274881 h 1026597"/>
                <a:gd name="connsiteX11-2531" fmla="*/ 4224191 w 7679838"/>
                <a:gd name="connsiteY11-2532" fmla="*/ 117807 h 1026597"/>
                <a:gd name="connsiteX12-2533" fmla="*/ 4179313 w 7679838"/>
                <a:gd name="connsiteY12-2534" fmla="*/ 201954 h 1026597"/>
                <a:gd name="connsiteX13-2535" fmla="*/ 4263460 w 7679838"/>
                <a:gd name="connsiteY13-2536" fmla="*/ 269272 h 1026597"/>
                <a:gd name="connsiteX14-2537" fmla="*/ 3966140 w 7679838"/>
                <a:gd name="connsiteY14-2538" fmla="*/ 286101 h 1026597"/>
                <a:gd name="connsiteX15-2539" fmla="*/ 3837114 w 7679838"/>
                <a:gd name="connsiteY15-2540" fmla="*/ 207564 h 1026597"/>
                <a:gd name="connsiteX16-2541" fmla="*/ 3225644 w 7679838"/>
                <a:gd name="connsiteY16-2542" fmla="*/ 359029 h 1026597"/>
                <a:gd name="connsiteX17-2543" fmla="*/ 2715151 w 7679838"/>
                <a:gd name="connsiteY17-2544" fmla="*/ 336589 h 1026597"/>
                <a:gd name="connsiteX18-2545" fmla="*/ 2513197 w 7679838"/>
                <a:gd name="connsiteY18-2546" fmla="*/ 392688 h 1026597"/>
                <a:gd name="connsiteX19-2547" fmla="*/ 2070022 w 7679838"/>
                <a:gd name="connsiteY19-2548" fmla="*/ 482445 h 1026597"/>
                <a:gd name="connsiteX20-2549" fmla="*/ 2625394 w 7679838"/>
                <a:gd name="connsiteY20-2550" fmla="*/ 544153 h 1026597"/>
                <a:gd name="connsiteX21-2551" fmla="*/ 3203205 w 7679838"/>
                <a:gd name="connsiteY21-2552" fmla="*/ 471225 h 1026597"/>
                <a:gd name="connsiteX22-2553" fmla="*/ 4241021 w 7679838"/>
                <a:gd name="connsiteY22-2554" fmla="*/ 314150 h 1026597"/>
                <a:gd name="connsiteX23-2555" fmla="*/ 4925418 w 7679838"/>
                <a:gd name="connsiteY23-2556" fmla="*/ 420737 h 1026597"/>
                <a:gd name="connsiteX24-2557" fmla="*/ 5733232 w 7679838"/>
                <a:gd name="connsiteY24-2558" fmla="*/ 269272 h 1026597"/>
                <a:gd name="connsiteX25-2559" fmla="*/ 6799097 w 7679838"/>
                <a:gd name="connsiteY25-2560" fmla="*/ 426346 h 1026597"/>
                <a:gd name="connsiteX26-2561" fmla="*/ 7040319 w 7679838"/>
                <a:gd name="connsiteY26-2562" fmla="*/ 493664 h 1026597"/>
                <a:gd name="connsiteX27-2563" fmla="*/ 7595691 w 7679838"/>
                <a:gd name="connsiteY27-2564" fmla="*/ 319760 h 1026597"/>
                <a:gd name="connsiteX28-2565" fmla="*/ 7679838 w 7679838"/>
                <a:gd name="connsiteY28-2566" fmla="*/ 734886 h 1026597"/>
                <a:gd name="connsiteX29-2567" fmla="*/ 7146905 w 7679838"/>
                <a:gd name="connsiteY29-2568" fmla="*/ 746106 h 1026597"/>
                <a:gd name="connsiteX30-2569" fmla="*/ 7023490 w 7679838"/>
                <a:gd name="connsiteY30-2570" fmla="*/ 762935 h 1026597"/>
                <a:gd name="connsiteX31-2571" fmla="*/ 6546655 w 7679838"/>
                <a:gd name="connsiteY31-2572" fmla="*/ 712447 h 1026597"/>
                <a:gd name="connsiteX32-2573" fmla="*/ 5895917 w 7679838"/>
                <a:gd name="connsiteY32-2574" fmla="*/ 790984 h 1026597"/>
                <a:gd name="connsiteX33-2575" fmla="*/ 5424692 w 7679838"/>
                <a:gd name="connsiteY33-2576" fmla="*/ 740496 h 1026597"/>
                <a:gd name="connsiteX34-2577" fmla="*/ 4981517 w 7679838"/>
                <a:gd name="connsiteY34-2578" fmla="*/ 914400 h 1026597"/>
                <a:gd name="connsiteX35-2579" fmla="*/ 4431755 w 7679838"/>
                <a:gd name="connsiteY35-2580" fmla="*/ 931230 h 1026597"/>
                <a:gd name="connsiteX36-2581" fmla="*/ 3938091 w 7679838"/>
                <a:gd name="connsiteY36-2582" fmla="*/ 1026597 h 1026597"/>
                <a:gd name="connsiteX37-2583" fmla="*/ 0 w 7679838"/>
                <a:gd name="connsiteY37-2584" fmla="*/ 1026597 h 1026597"/>
                <a:gd name="connsiteX0-2585" fmla="*/ 0 w 7679838"/>
                <a:gd name="connsiteY0-2586" fmla="*/ 1026597 h 1026597"/>
                <a:gd name="connsiteX1-2587" fmla="*/ 259271 w 7679838"/>
                <a:gd name="connsiteY1-2588" fmla="*/ 690505 h 1026597"/>
                <a:gd name="connsiteX2-2589" fmla="*/ 487503 w 7679838"/>
                <a:gd name="connsiteY2-2590" fmla="*/ 665346 h 1026597"/>
                <a:gd name="connsiteX3-2591" fmla="*/ 669121 w 7679838"/>
                <a:gd name="connsiteY3-2592" fmla="*/ 694612 h 1026597"/>
                <a:gd name="connsiteX4-2593" fmla="*/ 833041 w 7679838"/>
                <a:gd name="connsiteY4-2594" fmla="*/ 794875 h 1026597"/>
                <a:gd name="connsiteX5-2595" fmla="*/ 1115137 w 7679838"/>
                <a:gd name="connsiteY5-2596" fmla="*/ 786928 h 1026597"/>
                <a:gd name="connsiteX6-2597" fmla="*/ 1363185 w 7679838"/>
                <a:gd name="connsiteY6-2598" fmla="*/ 218783 h 1026597"/>
                <a:gd name="connsiteX7-2599" fmla="*/ 2861006 w 7679838"/>
                <a:gd name="connsiteY7-2600" fmla="*/ 22440 h 1026597"/>
                <a:gd name="connsiteX8-2601" fmla="*/ 4291509 w 7679838"/>
                <a:gd name="connsiteY8-2602" fmla="*/ 0 h 1026597"/>
                <a:gd name="connsiteX9-2603" fmla="*/ 4549561 w 7679838"/>
                <a:gd name="connsiteY9-2604" fmla="*/ 319760 h 1026597"/>
                <a:gd name="connsiteX10-2605" fmla="*/ 4353217 w 7679838"/>
                <a:gd name="connsiteY10-2606" fmla="*/ 274881 h 1026597"/>
                <a:gd name="connsiteX11-2607" fmla="*/ 4224191 w 7679838"/>
                <a:gd name="connsiteY11-2608" fmla="*/ 117807 h 1026597"/>
                <a:gd name="connsiteX12-2609" fmla="*/ 4179313 w 7679838"/>
                <a:gd name="connsiteY12-2610" fmla="*/ 201954 h 1026597"/>
                <a:gd name="connsiteX13-2611" fmla="*/ 4263460 w 7679838"/>
                <a:gd name="connsiteY13-2612" fmla="*/ 269272 h 1026597"/>
                <a:gd name="connsiteX14-2613" fmla="*/ 3966140 w 7679838"/>
                <a:gd name="connsiteY14-2614" fmla="*/ 286101 h 1026597"/>
                <a:gd name="connsiteX15-2615" fmla="*/ 3837114 w 7679838"/>
                <a:gd name="connsiteY15-2616" fmla="*/ 207564 h 1026597"/>
                <a:gd name="connsiteX16-2617" fmla="*/ 3225644 w 7679838"/>
                <a:gd name="connsiteY16-2618" fmla="*/ 359029 h 1026597"/>
                <a:gd name="connsiteX17-2619" fmla="*/ 2715151 w 7679838"/>
                <a:gd name="connsiteY17-2620" fmla="*/ 336589 h 1026597"/>
                <a:gd name="connsiteX18-2621" fmla="*/ 2513197 w 7679838"/>
                <a:gd name="connsiteY18-2622" fmla="*/ 392688 h 1026597"/>
                <a:gd name="connsiteX19-2623" fmla="*/ 2070022 w 7679838"/>
                <a:gd name="connsiteY19-2624" fmla="*/ 482445 h 1026597"/>
                <a:gd name="connsiteX20-2625" fmla="*/ 2625394 w 7679838"/>
                <a:gd name="connsiteY20-2626" fmla="*/ 544153 h 1026597"/>
                <a:gd name="connsiteX21-2627" fmla="*/ 3203205 w 7679838"/>
                <a:gd name="connsiteY21-2628" fmla="*/ 471225 h 1026597"/>
                <a:gd name="connsiteX22-2629" fmla="*/ 4241021 w 7679838"/>
                <a:gd name="connsiteY22-2630" fmla="*/ 314150 h 1026597"/>
                <a:gd name="connsiteX23-2631" fmla="*/ 4925418 w 7679838"/>
                <a:gd name="connsiteY23-2632" fmla="*/ 420737 h 1026597"/>
                <a:gd name="connsiteX24-2633" fmla="*/ 5733232 w 7679838"/>
                <a:gd name="connsiteY24-2634" fmla="*/ 269272 h 1026597"/>
                <a:gd name="connsiteX25-2635" fmla="*/ 6799097 w 7679838"/>
                <a:gd name="connsiteY25-2636" fmla="*/ 426346 h 1026597"/>
                <a:gd name="connsiteX26-2637" fmla="*/ 7040319 w 7679838"/>
                <a:gd name="connsiteY26-2638" fmla="*/ 493664 h 1026597"/>
                <a:gd name="connsiteX27-2639" fmla="*/ 7595691 w 7679838"/>
                <a:gd name="connsiteY27-2640" fmla="*/ 319760 h 1026597"/>
                <a:gd name="connsiteX28-2641" fmla="*/ 7679838 w 7679838"/>
                <a:gd name="connsiteY28-2642" fmla="*/ 734886 h 1026597"/>
                <a:gd name="connsiteX29-2643" fmla="*/ 7146905 w 7679838"/>
                <a:gd name="connsiteY29-2644" fmla="*/ 746106 h 1026597"/>
                <a:gd name="connsiteX30-2645" fmla="*/ 7023490 w 7679838"/>
                <a:gd name="connsiteY30-2646" fmla="*/ 762935 h 1026597"/>
                <a:gd name="connsiteX31-2647" fmla="*/ 6546655 w 7679838"/>
                <a:gd name="connsiteY31-2648" fmla="*/ 712447 h 1026597"/>
                <a:gd name="connsiteX32-2649" fmla="*/ 5895917 w 7679838"/>
                <a:gd name="connsiteY32-2650" fmla="*/ 790984 h 1026597"/>
                <a:gd name="connsiteX33-2651" fmla="*/ 5424692 w 7679838"/>
                <a:gd name="connsiteY33-2652" fmla="*/ 740496 h 1026597"/>
                <a:gd name="connsiteX34-2653" fmla="*/ 4981517 w 7679838"/>
                <a:gd name="connsiteY34-2654" fmla="*/ 914400 h 1026597"/>
                <a:gd name="connsiteX35-2655" fmla="*/ 4431755 w 7679838"/>
                <a:gd name="connsiteY35-2656" fmla="*/ 931230 h 1026597"/>
                <a:gd name="connsiteX36-2657" fmla="*/ 3938091 w 7679838"/>
                <a:gd name="connsiteY36-2658" fmla="*/ 1026597 h 1026597"/>
                <a:gd name="connsiteX37-2659" fmla="*/ 0 w 7679838"/>
                <a:gd name="connsiteY37-2660" fmla="*/ 1026597 h 1026597"/>
                <a:gd name="connsiteX0-2661" fmla="*/ 0 w 7679838"/>
                <a:gd name="connsiteY0-2662" fmla="*/ 1026597 h 1026597"/>
                <a:gd name="connsiteX1-2663" fmla="*/ 259271 w 7679838"/>
                <a:gd name="connsiteY1-2664" fmla="*/ 690505 h 1026597"/>
                <a:gd name="connsiteX2-2665" fmla="*/ 487503 w 7679838"/>
                <a:gd name="connsiteY2-2666" fmla="*/ 665346 h 1026597"/>
                <a:gd name="connsiteX3-2667" fmla="*/ 669121 w 7679838"/>
                <a:gd name="connsiteY3-2668" fmla="*/ 694612 h 1026597"/>
                <a:gd name="connsiteX4-2669" fmla="*/ 833041 w 7679838"/>
                <a:gd name="connsiteY4-2670" fmla="*/ 794875 h 1026597"/>
                <a:gd name="connsiteX5-2671" fmla="*/ 1115137 w 7679838"/>
                <a:gd name="connsiteY5-2672" fmla="*/ 786928 h 1026597"/>
                <a:gd name="connsiteX6-2673" fmla="*/ 1363185 w 7679838"/>
                <a:gd name="connsiteY6-2674" fmla="*/ 218783 h 1026597"/>
                <a:gd name="connsiteX7-2675" fmla="*/ 2861006 w 7679838"/>
                <a:gd name="connsiteY7-2676" fmla="*/ 22440 h 1026597"/>
                <a:gd name="connsiteX8-2677" fmla="*/ 4291509 w 7679838"/>
                <a:gd name="connsiteY8-2678" fmla="*/ 0 h 1026597"/>
                <a:gd name="connsiteX9-2679" fmla="*/ 4549561 w 7679838"/>
                <a:gd name="connsiteY9-2680" fmla="*/ 319760 h 1026597"/>
                <a:gd name="connsiteX10-2681" fmla="*/ 4353217 w 7679838"/>
                <a:gd name="connsiteY10-2682" fmla="*/ 274881 h 1026597"/>
                <a:gd name="connsiteX11-2683" fmla="*/ 4224191 w 7679838"/>
                <a:gd name="connsiteY11-2684" fmla="*/ 117807 h 1026597"/>
                <a:gd name="connsiteX12-2685" fmla="*/ 4179313 w 7679838"/>
                <a:gd name="connsiteY12-2686" fmla="*/ 201954 h 1026597"/>
                <a:gd name="connsiteX13-2687" fmla="*/ 4263460 w 7679838"/>
                <a:gd name="connsiteY13-2688" fmla="*/ 269272 h 1026597"/>
                <a:gd name="connsiteX14-2689" fmla="*/ 3966140 w 7679838"/>
                <a:gd name="connsiteY14-2690" fmla="*/ 286101 h 1026597"/>
                <a:gd name="connsiteX15-2691" fmla="*/ 3837114 w 7679838"/>
                <a:gd name="connsiteY15-2692" fmla="*/ 207564 h 1026597"/>
                <a:gd name="connsiteX16-2693" fmla="*/ 3225644 w 7679838"/>
                <a:gd name="connsiteY16-2694" fmla="*/ 359029 h 1026597"/>
                <a:gd name="connsiteX17-2695" fmla="*/ 2715151 w 7679838"/>
                <a:gd name="connsiteY17-2696" fmla="*/ 336589 h 1026597"/>
                <a:gd name="connsiteX18-2697" fmla="*/ 2513197 w 7679838"/>
                <a:gd name="connsiteY18-2698" fmla="*/ 392688 h 1026597"/>
                <a:gd name="connsiteX19-2699" fmla="*/ 2070022 w 7679838"/>
                <a:gd name="connsiteY19-2700" fmla="*/ 482445 h 1026597"/>
                <a:gd name="connsiteX20-2701" fmla="*/ 2625394 w 7679838"/>
                <a:gd name="connsiteY20-2702" fmla="*/ 544153 h 1026597"/>
                <a:gd name="connsiteX21-2703" fmla="*/ 3203205 w 7679838"/>
                <a:gd name="connsiteY21-2704" fmla="*/ 471225 h 1026597"/>
                <a:gd name="connsiteX22-2705" fmla="*/ 4241021 w 7679838"/>
                <a:gd name="connsiteY22-2706" fmla="*/ 314150 h 1026597"/>
                <a:gd name="connsiteX23-2707" fmla="*/ 4925418 w 7679838"/>
                <a:gd name="connsiteY23-2708" fmla="*/ 420737 h 1026597"/>
                <a:gd name="connsiteX24-2709" fmla="*/ 5733232 w 7679838"/>
                <a:gd name="connsiteY24-2710" fmla="*/ 269272 h 1026597"/>
                <a:gd name="connsiteX25-2711" fmla="*/ 6799097 w 7679838"/>
                <a:gd name="connsiteY25-2712" fmla="*/ 426346 h 1026597"/>
                <a:gd name="connsiteX26-2713" fmla="*/ 7040319 w 7679838"/>
                <a:gd name="connsiteY26-2714" fmla="*/ 493664 h 1026597"/>
                <a:gd name="connsiteX27-2715" fmla="*/ 7595691 w 7679838"/>
                <a:gd name="connsiteY27-2716" fmla="*/ 319760 h 1026597"/>
                <a:gd name="connsiteX28-2717" fmla="*/ 7679838 w 7679838"/>
                <a:gd name="connsiteY28-2718" fmla="*/ 734886 h 1026597"/>
                <a:gd name="connsiteX29-2719" fmla="*/ 7146905 w 7679838"/>
                <a:gd name="connsiteY29-2720" fmla="*/ 746106 h 1026597"/>
                <a:gd name="connsiteX30-2721" fmla="*/ 7023490 w 7679838"/>
                <a:gd name="connsiteY30-2722" fmla="*/ 762935 h 1026597"/>
                <a:gd name="connsiteX31-2723" fmla="*/ 6546655 w 7679838"/>
                <a:gd name="connsiteY31-2724" fmla="*/ 712447 h 1026597"/>
                <a:gd name="connsiteX32-2725" fmla="*/ 5895917 w 7679838"/>
                <a:gd name="connsiteY32-2726" fmla="*/ 790984 h 1026597"/>
                <a:gd name="connsiteX33-2727" fmla="*/ 5424692 w 7679838"/>
                <a:gd name="connsiteY33-2728" fmla="*/ 740496 h 1026597"/>
                <a:gd name="connsiteX34-2729" fmla="*/ 4981517 w 7679838"/>
                <a:gd name="connsiteY34-2730" fmla="*/ 914400 h 1026597"/>
                <a:gd name="connsiteX35-2731" fmla="*/ 4431755 w 7679838"/>
                <a:gd name="connsiteY35-2732" fmla="*/ 931230 h 1026597"/>
                <a:gd name="connsiteX36-2733" fmla="*/ 3938091 w 7679838"/>
                <a:gd name="connsiteY36-2734" fmla="*/ 1026597 h 1026597"/>
                <a:gd name="connsiteX37-2735" fmla="*/ 0 w 7679838"/>
                <a:gd name="connsiteY37-2736" fmla="*/ 1026597 h 1026597"/>
                <a:gd name="connsiteX0-2737" fmla="*/ 0 w 7679838"/>
                <a:gd name="connsiteY0-2738" fmla="*/ 1026597 h 1026597"/>
                <a:gd name="connsiteX1-2739" fmla="*/ 259271 w 7679838"/>
                <a:gd name="connsiteY1-2740" fmla="*/ 690505 h 1026597"/>
                <a:gd name="connsiteX2-2741" fmla="*/ 487503 w 7679838"/>
                <a:gd name="connsiteY2-2742" fmla="*/ 665346 h 1026597"/>
                <a:gd name="connsiteX3-2743" fmla="*/ 669121 w 7679838"/>
                <a:gd name="connsiteY3-2744" fmla="*/ 694612 h 1026597"/>
                <a:gd name="connsiteX4-2745" fmla="*/ 833041 w 7679838"/>
                <a:gd name="connsiteY4-2746" fmla="*/ 794875 h 1026597"/>
                <a:gd name="connsiteX5-2747" fmla="*/ 1115137 w 7679838"/>
                <a:gd name="connsiteY5-2748" fmla="*/ 786928 h 1026597"/>
                <a:gd name="connsiteX6-2749" fmla="*/ 1363185 w 7679838"/>
                <a:gd name="connsiteY6-2750" fmla="*/ 218783 h 1026597"/>
                <a:gd name="connsiteX7-2751" fmla="*/ 2880059 w 7679838"/>
                <a:gd name="connsiteY7-2752" fmla="*/ 11555 h 1026597"/>
                <a:gd name="connsiteX8-2753" fmla="*/ 4291509 w 7679838"/>
                <a:gd name="connsiteY8-2754" fmla="*/ 0 h 1026597"/>
                <a:gd name="connsiteX9-2755" fmla="*/ 4549561 w 7679838"/>
                <a:gd name="connsiteY9-2756" fmla="*/ 319760 h 1026597"/>
                <a:gd name="connsiteX10-2757" fmla="*/ 4353217 w 7679838"/>
                <a:gd name="connsiteY10-2758" fmla="*/ 274881 h 1026597"/>
                <a:gd name="connsiteX11-2759" fmla="*/ 4224191 w 7679838"/>
                <a:gd name="connsiteY11-2760" fmla="*/ 117807 h 1026597"/>
                <a:gd name="connsiteX12-2761" fmla="*/ 4179313 w 7679838"/>
                <a:gd name="connsiteY12-2762" fmla="*/ 201954 h 1026597"/>
                <a:gd name="connsiteX13-2763" fmla="*/ 4263460 w 7679838"/>
                <a:gd name="connsiteY13-2764" fmla="*/ 269272 h 1026597"/>
                <a:gd name="connsiteX14-2765" fmla="*/ 3966140 w 7679838"/>
                <a:gd name="connsiteY14-2766" fmla="*/ 286101 h 1026597"/>
                <a:gd name="connsiteX15-2767" fmla="*/ 3837114 w 7679838"/>
                <a:gd name="connsiteY15-2768" fmla="*/ 207564 h 1026597"/>
                <a:gd name="connsiteX16-2769" fmla="*/ 3225644 w 7679838"/>
                <a:gd name="connsiteY16-2770" fmla="*/ 359029 h 1026597"/>
                <a:gd name="connsiteX17-2771" fmla="*/ 2715151 w 7679838"/>
                <a:gd name="connsiteY17-2772" fmla="*/ 336589 h 1026597"/>
                <a:gd name="connsiteX18-2773" fmla="*/ 2513197 w 7679838"/>
                <a:gd name="connsiteY18-2774" fmla="*/ 392688 h 1026597"/>
                <a:gd name="connsiteX19-2775" fmla="*/ 2070022 w 7679838"/>
                <a:gd name="connsiteY19-2776" fmla="*/ 482445 h 1026597"/>
                <a:gd name="connsiteX20-2777" fmla="*/ 2625394 w 7679838"/>
                <a:gd name="connsiteY20-2778" fmla="*/ 544153 h 1026597"/>
                <a:gd name="connsiteX21-2779" fmla="*/ 3203205 w 7679838"/>
                <a:gd name="connsiteY21-2780" fmla="*/ 471225 h 1026597"/>
                <a:gd name="connsiteX22-2781" fmla="*/ 4241021 w 7679838"/>
                <a:gd name="connsiteY22-2782" fmla="*/ 314150 h 1026597"/>
                <a:gd name="connsiteX23-2783" fmla="*/ 4925418 w 7679838"/>
                <a:gd name="connsiteY23-2784" fmla="*/ 420737 h 1026597"/>
                <a:gd name="connsiteX24-2785" fmla="*/ 5733232 w 7679838"/>
                <a:gd name="connsiteY24-2786" fmla="*/ 269272 h 1026597"/>
                <a:gd name="connsiteX25-2787" fmla="*/ 6799097 w 7679838"/>
                <a:gd name="connsiteY25-2788" fmla="*/ 426346 h 1026597"/>
                <a:gd name="connsiteX26-2789" fmla="*/ 7040319 w 7679838"/>
                <a:gd name="connsiteY26-2790" fmla="*/ 493664 h 1026597"/>
                <a:gd name="connsiteX27-2791" fmla="*/ 7595691 w 7679838"/>
                <a:gd name="connsiteY27-2792" fmla="*/ 319760 h 1026597"/>
                <a:gd name="connsiteX28-2793" fmla="*/ 7679838 w 7679838"/>
                <a:gd name="connsiteY28-2794" fmla="*/ 734886 h 1026597"/>
                <a:gd name="connsiteX29-2795" fmla="*/ 7146905 w 7679838"/>
                <a:gd name="connsiteY29-2796" fmla="*/ 746106 h 1026597"/>
                <a:gd name="connsiteX30-2797" fmla="*/ 7023490 w 7679838"/>
                <a:gd name="connsiteY30-2798" fmla="*/ 762935 h 1026597"/>
                <a:gd name="connsiteX31-2799" fmla="*/ 6546655 w 7679838"/>
                <a:gd name="connsiteY31-2800" fmla="*/ 712447 h 1026597"/>
                <a:gd name="connsiteX32-2801" fmla="*/ 5895917 w 7679838"/>
                <a:gd name="connsiteY32-2802" fmla="*/ 790984 h 1026597"/>
                <a:gd name="connsiteX33-2803" fmla="*/ 5424692 w 7679838"/>
                <a:gd name="connsiteY33-2804" fmla="*/ 740496 h 1026597"/>
                <a:gd name="connsiteX34-2805" fmla="*/ 4981517 w 7679838"/>
                <a:gd name="connsiteY34-2806" fmla="*/ 914400 h 1026597"/>
                <a:gd name="connsiteX35-2807" fmla="*/ 4431755 w 7679838"/>
                <a:gd name="connsiteY35-2808" fmla="*/ 931230 h 1026597"/>
                <a:gd name="connsiteX36-2809" fmla="*/ 3938091 w 7679838"/>
                <a:gd name="connsiteY36-2810" fmla="*/ 1026597 h 1026597"/>
                <a:gd name="connsiteX37-2811" fmla="*/ 0 w 7679838"/>
                <a:gd name="connsiteY37-2812" fmla="*/ 1026597 h 1026597"/>
                <a:gd name="connsiteX0-2813" fmla="*/ 0 w 7679838"/>
                <a:gd name="connsiteY0-2814" fmla="*/ 1026597 h 1026597"/>
                <a:gd name="connsiteX1-2815" fmla="*/ 259271 w 7679838"/>
                <a:gd name="connsiteY1-2816" fmla="*/ 690505 h 1026597"/>
                <a:gd name="connsiteX2-2817" fmla="*/ 487503 w 7679838"/>
                <a:gd name="connsiteY2-2818" fmla="*/ 665346 h 1026597"/>
                <a:gd name="connsiteX3-2819" fmla="*/ 669121 w 7679838"/>
                <a:gd name="connsiteY3-2820" fmla="*/ 694612 h 1026597"/>
                <a:gd name="connsiteX4-2821" fmla="*/ 833041 w 7679838"/>
                <a:gd name="connsiteY4-2822" fmla="*/ 794875 h 1026597"/>
                <a:gd name="connsiteX5-2823" fmla="*/ 1115137 w 7679838"/>
                <a:gd name="connsiteY5-2824" fmla="*/ 786928 h 1026597"/>
                <a:gd name="connsiteX6-2825" fmla="*/ 1363185 w 7679838"/>
                <a:gd name="connsiteY6-2826" fmla="*/ 218783 h 1026597"/>
                <a:gd name="connsiteX7-2827" fmla="*/ 2880059 w 7679838"/>
                <a:gd name="connsiteY7-2828" fmla="*/ 11555 h 1026597"/>
                <a:gd name="connsiteX8-2829" fmla="*/ 4291509 w 7679838"/>
                <a:gd name="connsiteY8-2830" fmla="*/ 0 h 1026597"/>
                <a:gd name="connsiteX9-2831" fmla="*/ 4549561 w 7679838"/>
                <a:gd name="connsiteY9-2832" fmla="*/ 319760 h 1026597"/>
                <a:gd name="connsiteX10-2833" fmla="*/ 4353217 w 7679838"/>
                <a:gd name="connsiteY10-2834" fmla="*/ 274881 h 1026597"/>
                <a:gd name="connsiteX11-2835" fmla="*/ 4224191 w 7679838"/>
                <a:gd name="connsiteY11-2836" fmla="*/ 117807 h 1026597"/>
                <a:gd name="connsiteX12-2837" fmla="*/ 4179313 w 7679838"/>
                <a:gd name="connsiteY12-2838" fmla="*/ 201954 h 1026597"/>
                <a:gd name="connsiteX13-2839" fmla="*/ 4263460 w 7679838"/>
                <a:gd name="connsiteY13-2840" fmla="*/ 269272 h 1026597"/>
                <a:gd name="connsiteX14-2841" fmla="*/ 3966140 w 7679838"/>
                <a:gd name="connsiteY14-2842" fmla="*/ 286101 h 1026597"/>
                <a:gd name="connsiteX15-2843" fmla="*/ 3837114 w 7679838"/>
                <a:gd name="connsiteY15-2844" fmla="*/ 207564 h 1026597"/>
                <a:gd name="connsiteX16-2845" fmla="*/ 3225644 w 7679838"/>
                <a:gd name="connsiteY16-2846" fmla="*/ 359029 h 1026597"/>
                <a:gd name="connsiteX17-2847" fmla="*/ 2715151 w 7679838"/>
                <a:gd name="connsiteY17-2848" fmla="*/ 336589 h 1026597"/>
                <a:gd name="connsiteX18-2849" fmla="*/ 2513197 w 7679838"/>
                <a:gd name="connsiteY18-2850" fmla="*/ 392688 h 1026597"/>
                <a:gd name="connsiteX19-2851" fmla="*/ 2070022 w 7679838"/>
                <a:gd name="connsiteY19-2852" fmla="*/ 482445 h 1026597"/>
                <a:gd name="connsiteX20-2853" fmla="*/ 2625394 w 7679838"/>
                <a:gd name="connsiteY20-2854" fmla="*/ 544153 h 1026597"/>
                <a:gd name="connsiteX21-2855" fmla="*/ 3203205 w 7679838"/>
                <a:gd name="connsiteY21-2856" fmla="*/ 471225 h 1026597"/>
                <a:gd name="connsiteX22-2857" fmla="*/ 4241021 w 7679838"/>
                <a:gd name="connsiteY22-2858" fmla="*/ 314150 h 1026597"/>
                <a:gd name="connsiteX23-2859" fmla="*/ 4925418 w 7679838"/>
                <a:gd name="connsiteY23-2860" fmla="*/ 420737 h 1026597"/>
                <a:gd name="connsiteX24-2861" fmla="*/ 5733232 w 7679838"/>
                <a:gd name="connsiteY24-2862" fmla="*/ 269272 h 1026597"/>
                <a:gd name="connsiteX25-2863" fmla="*/ 6799097 w 7679838"/>
                <a:gd name="connsiteY25-2864" fmla="*/ 426346 h 1026597"/>
                <a:gd name="connsiteX26-2865" fmla="*/ 7040319 w 7679838"/>
                <a:gd name="connsiteY26-2866" fmla="*/ 493664 h 1026597"/>
                <a:gd name="connsiteX27-2867" fmla="*/ 7595691 w 7679838"/>
                <a:gd name="connsiteY27-2868" fmla="*/ 319760 h 1026597"/>
                <a:gd name="connsiteX28-2869" fmla="*/ 7679838 w 7679838"/>
                <a:gd name="connsiteY28-2870" fmla="*/ 734886 h 1026597"/>
                <a:gd name="connsiteX29-2871" fmla="*/ 7146905 w 7679838"/>
                <a:gd name="connsiteY29-2872" fmla="*/ 746106 h 1026597"/>
                <a:gd name="connsiteX30-2873" fmla="*/ 7023490 w 7679838"/>
                <a:gd name="connsiteY30-2874" fmla="*/ 762935 h 1026597"/>
                <a:gd name="connsiteX31-2875" fmla="*/ 6546655 w 7679838"/>
                <a:gd name="connsiteY31-2876" fmla="*/ 712447 h 1026597"/>
                <a:gd name="connsiteX32-2877" fmla="*/ 5895917 w 7679838"/>
                <a:gd name="connsiteY32-2878" fmla="*/ 790984 h 1026597"/>
                <a:gd name="connsiteX33-2879" fmla="*/ 5424692 w 7679838"/>
                <a:gd name="connsiteY33-2880" fmla="*/ 740496 h 1026597"/>
                <a:gd name="connsiteX34-2881" fmla="*/ 4981517 w 7679838"/>
                <a:gd name="connsiteY34-2882" fmla="*/ 914400 h 1026597"/>
                <a:gd name="connsiteX35-2883" fmla="*/ 4431755 w 7679838"/>
                <a:gd name="connsiteY35-2884" fmla="*/ 931230 h 1026597"/>
                <a:gd name="connsiteX36-2885" fmla="*/ 3938091 w 7679838"/>
                <a:gd name="connsiteY36-2886" fmla="*/ 1026597 h 1026597"/>
                <a:gd name="connsiteX37-2887" fmla="*/ 0 w 7679838"/>
                <a:gd name="connsiteY37-2888" fmla="*/ 1026597 h 1026597"/>
                <a:gd name="connsiteX0-2889" fmla="*/ 0 w 7679838"/>
                <a:gd name="connsiteY0-2890" fmla="*/ 1026597 h 1026597"/>
                <a:gd name="connsiteX1-2891" fmla="*/ 259271 w 7679838"/>
                <a:gd name="connsiteY1-2892" fmla="*/ 690505 h 1026597"/>
                <a:gd name="connsiteX2-2893" fmla="*/ 487503 w 7679838"/>
                <a:gd name="connsiteY2-2894" fmla="*/ 665346 h 1026597"/>
                <a:gd name="connsiteX3-2895" fmla="*/ 669121 w 7679838"/>
                <a:gd name="connsiteY3-2896" fmla="*/ 694612 h 1026597"/>
                <a:gd name="connsiteX4-2897" fmla="*/ 833041 w 7679838"/>
                <a:gd name="connsiteY4-2898" fmla="*/ 794875 h 1026597"/>
                <a:gd name="connsiteX5-2899" fmla="*/ 1115137 w 7679838"/>
                <a:gd name="connsiteY5-2900" fmla="*/ 786928 h 1026597"/>
                <a:gd name="connsiteX6-2901" fmla="*/ 1363185 w 7679838"/>
                <a:gd name="connsiteY6-2902" fmla="*/ 218783 h 1026597"/>
                <a:gd name="connsiteX7-2903" fmla="*/ 2880059 w 7679838"/>
                <a:gd name="connsiteY7-2904" fmla="*/ 11555 h 1026597"/>
                <a:gd name="connsiteX8-2905" fmla="*/ 3366907 w 7679838"/>
                <a:gd name="connsiteY8-2906" fmla="*/ 25746 h 1026597"/>
                <a:gd name="connsiteX9-2907" fmla="*/ 4291509 w 7679838"/>
                <a:gd name="connsiteY9-2908" fmla="*/ 0 h 1026597"/>
                <a:gd name="connsiteX10-2909" fmla="*/ 4549561 w 7679838"/>
                <a:gd name="connsiteY10-2910" fmla="*/ 319760 h 1026597"/>
                <a:gd name="connsiteX11-2911" fmla="*/ 4353217 w 7679838"/>
                <a:gd name="connsiteY11-2912" fmla="*/ 274881 h 1026597"/>
                <a:gd name="connsiteX12-2913" fmla="*/ 4224191 w 7679838"/>
                <a:gd name="connsiteY12-2914" fmla="*/ 117807 h 1026597"/>
                <a:gd name="connsiteX13-2915" fmla="*/ 4179313 w 7679838"/>
                <a:gd name="connsiteY13-2916" fmla="*/ 201954 h 1026597"/>
                <a:gd name="connsiteX14-2917" fmla="*/ 4263460 w 7679838"/>
                <a:gd name="connsiteY14-2918" fmla="*/ 269272 h 1026597"/>
                <a:gd name="connsiteX15-2919" fmla="*/ 3966140 w 7679838"/>
                <a:gd name="connsiteY15-2920" fmla="*/ 286101 h 1026597"/>
                <a:gd name="connsiteX16-2921" fmla="*/ 3837114 w 7679838"/>
                <a:gd name="connsiteY16-2922" fmla="*/ 207564 h 1026597"/>
                <a:gd name="connsiteX17-2923" fmla="*/ 3225644 w 7679838"/>
                <a:gd name="connsiteY17-2924" fmla="*/ 359029 h 1026597"/>
                <a:gd name="connsiteX18-2925" fmla="*/ 2715151 w 7679838"/>
                <a:gd name="connsiteY18-2926" fmla="*/ 336589 h 1026597"/>
                <a:gd name="connsiteX19-2927" fmla="*/ 2513197 w 7679838"/>
                <a:gd name="connsiteY19-2928" fmla="*/ 392688 h 1026597"/>
                <a:gd name="connsiteX20-2929" fmla="*/ 2070022 w 7679838"/>
                <a:gd name="connsiteY20-2930" fmla="*/ 482445 h 1026597"/>
                <a:gd name="connsiteX21-2931" fmla="*/ 2625394 w 7679838"/>
                <a:gd name="connsiteY21-2932" fmla="*/ 544153 h 1026597"/>
                <a:gd name="connsiteX22-2933" fmla="*/ 3203205 w 7679838"/>
                <a:gd name="connsiteY22-2934" fmla="*/ 471225 h 1026597"/>
                <a:gd name="connsiteX23-2935" fmla="*/ 4241021 w 7679838"/>
                <a:gd name="connsiteY23-2936" fmla="*/ 314150 h 1026597"/>
                <a:gd name="connsiteX24-2937" fmla="*/ 4925418 w 7679838"/>
                <a:gd name="connsiteY24-2938" fmla="*/ 420737 h 1026597"/>
                <a:gd name="connsiteX25-2939" fmla="*/ 5733232 w 7679838"/>
                <a:gd name="connsiteY25-2940" fmla="*/ 269272 h 1026597"/>
                <a:gd name="connsiteX26-2941" fmla="*/ 6799097 w 7679838"/>
                <a:gd name="connsiteY26-2942" fmla="*/ 426346 h 1026597"/>
                <a:gd name="connsiteX27-2943" fmla="*/ 7040319 w 7679838"/>
                <a:gd name="connsiteY27-2944" fmla="*/ 493664 h 1026597"/>
                <a:gd name="connsiteX28-2945" fmla="*/ 7595691 w 7679838"/>
                <a:gd name="connsiteY28-2946" fmla="*/ 319760 h 1026597"/>
                <a:gd name="connsiteX29-2947" fmla="*/ 7679838 w 7679838"/>
                <a:gd name="connsiteY29-2948" fmla="*/ 734886 h 1026597"/>
                <a:gd name="connsiteX30-2949" fmla="*/ 7146905 w 7679838"/>
                <a:gd name="connsiteY30-2950" fmla="*/ 746106 h 1026597"/>
                <a:gd name="connsiteX31-2951" fmla="*/ 7023490 w 7679838"/>
                <a:gd name="connsiteY31-2952" fmla="*/ 762935 h 1026597"/>
                <a:gd name="connsiteX32-2953" fmla="*/ 6546655 w 7679838"/>
                <a:gd name="connsiteY32-2954" fmla="*/ 712447 h 1026597"/>
                <a:gd name="connsiteX33-2955" fmla="*/ 5895917 w 7679838"/>
                <a:gd name="connsiteY33-2956" fmla="*/ 790984 h 1026597"/>
                <a:gd name="connsiteX34-2957" fmla="*/ 5424692 w 7679838"/>
                <a:gd name="connsiteY34-2958" fmla="*/ 740496 h 1026597"/>
                <a:gd name="connsiteX35-2959" fmla="*/ 4981517 w 7679838"/>
                <a:gd name="connsiteY35-2960" fmla="*/ 914400 h 1026597"/>
                <a:gd name="connsiteX36-2961" fmla="*/ 4431755 w 7679838"/>
                <a:gd name="connsiteY36-2962" fmla="*/ 931230 h 1026597"/>
                <a:gd name="connsiteX37-2963" fmla="*/ 3938091 w 7679838"/>
                <a:gd name="connsiteY37-2964" fmla="*/ 1026597 h 1026597"/>
                <a:gd name="connsiteX38" fmla="*/ 0 w 7679838"/>
                <a:gd name="connsiteY38" fmla="*/ 1026597 h 1026597"/>
                <a:gd name="connsiteX0-2965" fmla="*/ 0 w 7679838"/>
                <a:gd name="connsiteY0-2966" fmla="*/ 1026597 h 1026597"/>
                <a:gd name="connsiteX1-2967" fmla="*/ 259271 w 7679838"/>
                <a:gd name="connsiteY1-2968" fmla="*/ 690505 h 1026597"/>
                <a:gd name="connsiteX2-2969" fmla="*/ 487503 w 7679838"/>
                <a:gd name="connsiteY2-2970" fmla="*/ 665346 h 1026597"/>
                <a:gd name="connsiteX3-2971" fmla="*/ 669121 w 7679838"/>
                <a:gd name="connsiteY3-2972" fmla="*/ 694612 h 1026597"/>
                <a:gd name="connsiteX4-2973" fmla="*/ 833041 w 7679838"/>
                <a:gd name="connsiteY4-2974" fmla="*/ 794875 h 1026597"/>
                <a:gd name="connsiteX5-2975" fmla="*/ 1115137 w 7679838"/>
                <a:gd name="connsiteY5-2976" fmla="*/ 786928 h 1026597"/>
                <a:gd name="connsiteX6-2977" fmla="*/ 1363185 w 7679838"/>
                <a:gd name="connsiteY6-2978" fmla="*/ 218783 h 1026597"/>
                <a:gd name="connsiteX7-2979" fmla="*/ 2880059 w 7679838"/>
                <a:gd name="connsiteY7-2980" fmla="*/ 11555 h 1026597"/>
                <a:gd name="connsiteX8-2981" fmla="*/ 3366907 w 7679838"/>
                <a:gd name="connsiteY8-2982" fmla="*/ 25746 h 1026597"/>
                <a:gd name="connsiteX9-2983" fmla="*/ 3769678 w 7679838"/>
                <a:gd name="connsiteY9-2984" fmla="*/ 36632 h 1026597"/>
                <a:gd name="connsiteX10-2985" fmla="*/ 4291509 w 7679838"/>
                <a:gd name="connsiteY10-2986" fmla="*/ 0 h 1026597"/>
                <a:gd name="connsiteX11-2987" fmla="*/ 4549561 w 7679838"/>
                <a:gd name="connsiteY11-2988" fmla="*/ 319760 h 1026597"/>
                <a:gd name="connsiteX12-2989" fmla="*/ 4353217 w 7679838"/>
                <a:gd name="connsiteY12-2990" fmla="*/ 274881 h 1026597"/>
                <a:gd name="connsiteX13-2991" fmla="*/ 4224191 w 7679838"/>
                <a:gd name="connsiteY13-2992" fmla="*/ 117807 h 1026597"/>
                <a:gd name="connsiteX14-2993" fmla="*/ 4179313 w 7679838"/>
                <a:gd name="connsiteY14-2994" fmla="*/ 201954 h 1026597"/>
                <a:gd name="connsiteX15-2995" fmla="*/ 4263460 w 7679838"/>
                <a:gd name="connsiteY15-2996" fmla="*/ 269272 h 1026597"/>
                <a:gd name="connsiteX16-2997" fmla="*/ 3966140 w 7679838"/>
                <a:gd name="connsiteY16-2998" fmla="*/ 286101 h 1026597"/>
                <a:gd name="connsiteX17-2999" fmla="*/ 3837114 w 7679838"/>
                <a:gd name="connsiteY17-3000" fmla="*/ 207564 h 1026597"/>
                <a:gd name="connsiteX18-3001" fmla="*/ 3225644 w 7679838"/>
                <a:gd name="connsiteY18-3002" fmla="*/ 359029 h 1026597"/>
                <a:gd name="connsiteX19-3003" fmla="*/ 2715151 w 7679838"/>
                <a:gd name="connsiteY19-3004" fmla="*/ 336589 h 1026597"/>
                <a:gd name="connsiteX20-3005" fmla="*/ 2513197 w 7679838"/>
                <a:gd name="connsiteY20-3006" fmla="*/ 392688 h 1026597"/>
                <a:gd name="connsiteX21-3007" fmla="*/ 2070022 w 7679838"/>
                <a:gd name="connsiteY21-3008" fmla="*/ 482445 h 1026597"/>
                <a:gd name="connsiteX22-3009" fmla="*/ 2625394 w 7679838"/>
                <a:gd name="connsiteY22-3010" fmla="*/ 544153 h 1026597"/>
                <a:gd name="connsiteX23-3011" fmla="*/ 3203205 w 7679838"/>
                <a:gd name="connsiteY23-3012" fmla="*/ 471225 h 1026597"/>
                <a:gd name="connsiteX24-3013" fmla="*/ 4241021 w 7679838"/>
                <a:gd name="connsiteY24-3014" fmla="*/ 314150 h 1026597"/>
                <a:gd name="connsiteX25-3015" fmla="*/ 4925418 w 7679838"/>
                <a:gd name="connsiteY25-3016" fmla="*/ 420737 h 1026597"/>
                <a:gd name="connsiteX26-3017" fmla="*/ 5733232 w 7679838"/>
                <a:gd name="connsiteY26-3018" fmla="*/ 269272 h 1026597"/>
                <a:gd name="connsiteX27-3019" fmla="*/ 6799097 w 7679838"/>
                <a:gd name="connsiteY27-3020" fmla="*/ 426346 h 1026597"/>
                <a:gd name="connsiteX28-3021" fmla="*/ 7040319 w 7679838"/>
                <a:gd name="connsiteY28-3022" fmla="*/ 493664 h 1026597"/>
                <a:gd name="connsiteX29-3023" fmla="*/ 7595691 w 7679838"/>
                <a:gd name="connsiteY29-3024" fmla="*/ 319760 h 1026597"/>
                <a:gd name="connsiteX30-3025" fmla="*/ 7679838 w 7679838"/>
                <a:gd name="connsiteY30-3026" fmla="*/ 734886 h 1026597"/>
                <a:gd name="connsiteX31-3027" fmla="*/ 7146905 w 7679838"/>
                <a:gd name="connsiteY31-3028" fmla="*/ 746106 h 1026597"/>
                <a:gd name="connsiteX32-3029" fmla="*/ 7023490 w 7679838"/>
                <a:gd name="connsiteY32-3030" fmla="*/ 762935 h 1026597"/>
                <a:gd name="connsiteX33-3031" fmla="*/ 6546655 w 7679838"/>
                <a:gd name="connsiteY33-3032" fmla="*/ 712447 h 1026597"/>
                <a:gd name="connsiteX34-3033" fmla="*/ 5895917 w 7679838"/>
                <a:gd name="connsiteY34-3034" fmla="*/ 790984 h 1026597"/>
                <a:gd name="connsiteX35-3035" fmla="*/ 5424692 w 7679838"/>
                <a:gd name="connsiteY35-3036" fmla="*/ 740496 h 1026597"/>
                <a:gd name="connsiteX36-3037" fmla="*/ 4981517 w 7679838"/>
                <a:gd name="connsiteY36-3038" fmla="*/ 914400 h 1026597"/>
                <a:gd name="connsiteX37-3039" fmla="*/ 4431755 w 7679838"/>
                <a:gd name="connsiteY37-3040" fmla="*/ 931230 h 1026597"/>
                <a:gd name="connsiteX38-3041" fmla="*/ 3938091 w 7679838"/>
                <a:gd name="connsiteY38-3042" fmla="*/ 1026597 h 1026597"/>
                <a:gd name="connsiteX39" fmla="*/ 0 w 7679838"/>
                <a:gd name="connsiteY39" fmla="*/ 1026597 h 1026597"/>
                <a:gd name="connsiteX0-3043" fmla="*/ 0 w 7679838"/>
                <a:gd name="connsiteY0-3044" fmla="*/ 1026597 h 1026597"/>
                <a:gd name="connsiteX1-3045" fmla="*/ 259271 w 7679838"/>
                <a:gd name="connsiteY1-3046" fmla="*/ 690505 h 1026597"/>
                <a:gd name="connsiteX2-3047" fmla="*/ 487503 w 7679838"/>
                <a:gd name="connsiteY2-3048" fmla="*/ 665346 h 1026597"/>
                <a:gd name="connsiteX3-3049" fmla="*/ 669121 w 7679838"/>
                <a:gd name="connsiteY3-3050" fmla="*/ 694612 h 1026597"/>
                <a:gd name="connsiteX4-3051" fmla="*/ 833041 w 7679838"/>
                <a:gd name="connsiteY4-3052" fmla="*/ 794875 h 1026597"/>
                <a:gd name="connsiteX5-3053" fmla="*/ 1115137 w 7679838"/>
                <a:gd name="connsiteY5-3054" fmla="*/ 786928 h 1026597"/>
                <a:gd name="connsiteX6-3055" fmla="*/ 1363185 w 7679838"/>
                <a:gd name="connsiteY6-3056" fmla="*/ 218783 h 1026597"/>
                <a:gd name="connsiteX7-3057" fmla="*/ 2880059 w 7679838"/>
                <a:gd name="connsiteY7-3058" fmla="*/ 11555 h 1026597"/>
                <a:gd name="connsiteX8-3059" fmla="*/ 3769678 w 7679838"/>
                <a:gd name="connsiteY8-3060" fmla="*/ 36632 h 1026597"/>
                <a:gd name="connsiteX9-3061" fmla="*/ 4291509 w 7679838"/>
                <a:gd name="connsiteY9-3062" fmla="*/ 0 h 1026597"/>
                <a:gd name="connsiteX10-3063" fmla="*/ 4549561 w 7679838"/>
                <a:gd name="connsiteY10-3064" fmla="*/ 319760 h 1026597"/>
                <a:gd name="connsiteX11-3065" fmla="*/ 4353217 w 7679838"/>
                <a:gd name="connsiteY11-3066" fmla="*/ 274881 h 1026597"/>
                <a:gd name="connsiteX12-3067" fmla="*/ 4224191 w 7679838"/>
                <a:gd name="connsiteY12-3068" fmla="*/ 117807 h 1026597"/>
                <a:gd name="connsiteX13-3069" fmla="*/ 4179313 w 7679838"/>
                <a:gd name="connsiteY13-3070" fmla="*/ 201954 h 1026597"/>
                <a:gd name="connsiteX14-3071" fmla="*/ 4263460 w 7679838"/>
                <a:gd name="connsiteY14-3072" fmla="*/ 269272 h 1026597"/>
                <a:gd name="connsiteX15-3073" fmla="*/ 3966140 w 7679838"/>
                <a:gd name="connsiteY15-3074" fmla="*/ 286101 h 1026597"/>
                <a:gd name="connsiteX16-3075" fmla="*/ 3837114 w 7679838"/>
                <a:gd name="connsiteY16-3076" fmla="*/ 207564 h 1026597"/>
                <a:gd name="connsiteX17-3077" fmla="*/ 3225644 w 7679838"/>
                <a:gd name="connsiteY17-3078" fmla="*/ 359029 h 1026597"/>
                <a:gd name="connsiteX18-3079" fmla="*/ 2715151 w 7679838"/>
                <a:gd name="connsiteY18-3080" fmla="*/ 336589 h 1026597"/>
                <a:gd name="connsiteX19-3081" fmla="*/ 2513197 w 7679838"/>
                <a:gd name="connsiteY19-3082" fmla="*/ 392688 h 1026597"/>
                <a:gd name="connsiteX20-3083" fmla="*/ 2070022 w 7679838"/>
                <a:gd name="connsiteY20-3084" fmla="*/ 482445 h 1026597"/>
                <a:gd name="connsiteX21-3085" fmla="*/ 2625394 w 7679838"/>
                <a:gd name="connsiteY21-3086" fmla="*/ 544153 h 1026597"/>
                <a:gd name="connsiteX22-3087" fmla="*/ 3203205 w 7679838"/>
                <a:gd name="connsiteY22-3088" fmla="*/ 471225 h 1026597"/>
                <a:gd name="connsiteX23-3089" fmla="*/ 4241021 w 7679838"/>
                <a:gd name="connsiteY23-3090" fmla="*/ 314150 h 1026597"/>
                <a:gd name="connsiteX24-3091" fmla="*/ 4925418 w 7679838"/>
                <a:gd name="connsiteY24-3092" fmla="*/ 420737 h 1026597"/>
                <a:gd name="connsiteX25-3093" fmla="*/ 5733232 w 7679838"/>
                <a:gd name="connsiteY25-3094" fmla="*/ 269272 h 1026597"/>
                <a:gd name="connsiteX26-3095" fmla="*/ 6799097 w 7679838"/>
                <a:gd name="connsiteY26-3096" fmla="*/ 426346 h 1026597"/>
                <a:gd name="connsiteX27-3097" fmla="*/ 7040319 w 7679838"/>
                <a:gd name="connsiteY27-3098" fmla="*/ 493664 h 1026597"/>
                <a:gd name="connsiteX28-3099" fmla="*/ 7595691 w 7679838"/>
                <a:gd name="connsiteY28-3100" fmla="*/ 319760 h 1026597"/>
                <a:gd name="connsiteX29-3101" fmla="*/ 7679838 w 7679838"/>
                <a:gd name="connsiteY29-3102" fmla="*/ 734886 h 1026597"/>
                <a:gd name="connsiteX30-3103" fmla="*/ 7146905 w 7679838"/>
                <a:gd name="connsiteY30-3104" fmla="*/ 746106 h 1026597"/>
                <a:gd name="connsiteX31-3105" fmla="*/ 7023490 w 7679838"/>
                <a:gd name="connsiteY31-3106" fmla="*/ 762935 h 1026597"/>
                <a:gd name="connsiteX32-3107" fmla="*/ 6546655 w 7679838"/>
                <a:gd name="connsiteY32-3108" fmla="*/ 712447 h 1026597"/>
                <a:gd name="connsiteX33-3109" fmla="*/ 5895917 w 7679838"/>
                <a:gd name="connsiteY33-3110" fmla="*/ 790984 h 1026597"/>
                <a:gd name="connsiteX34-3111" fmla="*/ 5424692 w 7679838"/>
                <a:gd name="connsiteY34-3112" fmla="*/ 740496 h 1026597"/>
                <a:gd name="connsiteX35-3113" fmla="*/ 4981517 w 7679838"/>
                <a:gd name="connsiteY35-3114" fmla="*/ 914400 h 1026597"/>
                <a:gd name="connsiteX36-3115" fmla="*/ 4431755 w 7679838"/>
                <a:gd name="connsiteY36-3116" fmla="*/ 931230 h 1026597"/>
                <a:gd name="connsiteX37-3117" fmla="*/ 3938091 w 7679838"/>
                <a:gd name="connsiteY37-3118" fmla="*/ 1026597 h 1026597"/>
                <a:gd name="connsiteX38-3119" fmla="*/ 0 w 7679838"/>
                <a:gd name="connsiteY38-3120" fmla="*/ 1026597 h 1026597"/>
                <a:gd name="connsiteX0-3121" fmla="*/ 0 w 7679838"/>
                <a:gd name="connsiteY0-3122" fmla="*/ 1026597 h 1026597"/>
                <a:gd name="connsiteX1-3123" fmla="*/ 259271 w 7679838"/>
                <a:gd name="connsiteY1-3124" fmla="*/ 690505 h 1026597"/>
                <a:gd name="connsiteX2-3125" fmla="*/ 487503 w 7679838"/>
                <a:gd name="connsiteY2-3126" fmla="*/ 665346 h 1026597"/>
                <a:gd name="connsiteX3-3127" fmla="*/ 669121 w 7679838"/>
                <a:gd name="connsiteY3-3128" fmla="*/ 694612 h 1026597"/>
                <a:gd name="connsiteX4-3129" fmla="*/ 833041 w 7679838"/>
                <a:gd name="connsiteY4-3130" fmla="*/ 794875 h 1026597"/>
                <a:gd name="connsiteX5-3131" fmla="*/ 1115137 w 7679838"/>
                <a:gd name="connsiteY5-3132" fmla="*/ 786928 h 1026597"/>
                <a:gd name="connsiteX6-3133" fmla="*/ 1363185 w 7679838"/>
                <a:gd name="connsiteY6-3134" fmla="*/ 218783 h 1026597"/>
                <a:gd name="connsiteX7-3135" fmla="*/ 2880059 w 7679838"/>
                <a:gd name="connsiteY7-3136" fmla="*/ 11555 h 1026597"/>
                <a:gd name="connsiteX8-3137" fmla="*/ 3769678 w 7679838"/>
                <a:gd name="connsiteY8-3138" fmla="*/ 36632 h 1026597"/>
                <a:gd name="connsiteX9-3139" fmla="*/ 4291509 w 7679838"/>
                <a:gd name="connsiteY9-3140" fmla="*/ 0 h 1026597"/>
                <a:gd name="connsiteX10-3141" fmla="*/ 4549561 w 7679838"/>
                <a:gd name="connsiteY10-3142" fmla="*/ 319760 h 1026597"/>
                <a:gd name="connsiteX11-3143" fmla="*/ 4353217 w 7679838"/>
                <a:gd name="connsiteY11-3144" fmla="*/ 274881 h 1026597"/>
                <a:gd name="connsiteX12-3145" fmla="*/ 4224191 w 7679838"/>
                <a:gd name="connsiteY12-3146" fmla="*/ 117807 h 1026597"/>
                <a:gd name="connsiteX13-3147" fmla="*/ 4179313 w 7679838"/>
                <a:gd name="connsiteY13-3148" fmla="*/ 201954 h 1026597"/>
                <a:gd name="connsiteX14-3149" fmla="*/ 4263460 w 7679838"/>
                <a:gd name="connsiteY14-3150" fmla="*/ 269272 h 1026597"/>
                <a:gd name="connsiteX15-3151" fmla="*/ 3966140 w 7679838"/>
                <a:gd name="connsiteY15-3152" fmla="*/ 286101 h 1026597"/>
                <a:gd name="connsiteX16-3153" fmla="*/ 3837114 w 7679838"/>
                <a:gd name="connsiteY16-3154" fmla="*/ 207564 h 1026597"/>
                <a:gd name="connsiteX17-3155" fmla="*/ 3225644 w 7679838"/>
                <a:gd name="connsiteY17-3156" fmla="*/ 359029 h 1026597"/>
                <a:gd name="connsiteX18-3157" fmla="*/ 2715151 w 7679838"/>
                <a:gd name="connsiteY18-3158" fmla="*/ 336589 h 1026597"/>
                <a:gd name="connsiteX19-3159" fmla="*/ 2513197 w 7679838"/>
                <a:gd name="connsiteY19-3160" fmla="*/ 392688 h 1026597"/>
                <a:gd name="connsiteX20-3161" fmla="*/ 2070022 w 7679838"/>
                <a:gd name="connsiteY20-3162" fmla="*/ 482445 h 1026597"/>
                <a:gd name="connsiteX21-3163" fmla="*/ 2625394 w 7679838"/>
                <a:gd name="connsiteY21-3164" fmla="*/ 544153 h 1026597"/>
                <a:gd name="connsiteX22-3165" fmla="*/ 3203205 w 7679838"/>
                <a:gd name="connsiteY22-3166" fmla="*/ 471225 h 1026597"/>
                <a:gd name="connsiteX23-3167" fmla="*/ 4241021 w 7679838"/>
                <a:gd name="connsiteY23-3168" fmla="*/ 314150 h 1026597"/>
                <a:gd name="connsiteX24-3169" fmla="*/ 4925418 w 7679838"/>
                <a:gd name="connsiteY24-3170" fmla="*/ 420737 h 1026597"/>
                <a:gd name="connsiteX25-3171" fmla="*/ 5733232 w 7679838"/>
                <a:gd name="connsiteY25-3172" fmla="*/ 269272 h 1026597"/>
                <a:gd name="connsiteX26-3173" fmla="*/ 6799097 w 7679838"/>
                <a:gd name="connsiteY26-3174" fmla="*/ 426346 h 1026597"/>
                <a:gd name="connsiteX27-3175" fmla="*/ 7040319 w 7679838"/>
                <a:gd name="connsiteY27-3176" fmla="*/ 493664 h 1026597"/>
                <a:gd name="connsiteX28-3177" fmla="*/ 7595691 w 7679838"/>
                <a:gd name="connsiteY28-3178" fmla="*/ 319760 h 1026597"/>
                <a:gd name="connsiteX29-3179" fmla="*/ 7679838 w 7679838"/>
                <a:gd name="connsiteY29-3180" fmla="*/ 734886 h 1026597"/>
                <a:gd name="connsiteX30-3181" fmla="*/ 7146905 w 7679838"/>
                <a:gd name="connsiteY30-3182" fmla="*/ 746106 h 1026597"/>
                <a:gd name="connsiteX31-3183" fmla="*/ 7023490 w 7679838"/>
                <a:gd name="connsiteY31-3184" fmla="*/ 762935 h 1026597"/>
                <a:gd name="connsiteX32-3185" fmla="*/ 6546655 w 7679838"/>
                <a:gd name="connsiteY32-3186" fmla="*/ 712447 h 1026597"/>
                <a:gd name="connsiteX33-3187" fmla="*/ 5895917 w 7679838"/>
                <a:gd name="connsiteY33-3188" fmla="*/ 790984 h 1026597"/>
                <a:gd name="connsiteX34-3189" fmla="*/ 5424692 w 7679838"/>
                <a:gd name="connsiteY34-3190" fmla="*/ 740496 h 1026597"/>
                <a:gd name="connsiteX35-3191" fmla="*/ 4981517 w 7679838"/>
                <a:gd name="connsiteY35-3192" fmla="*/ 914400 h 1026597"/>
                <a:gd name="connsiteX36-3193" fmla="*/ 4431755 w 7679838"/>
                <a:gd name="connsiteY36-3194" fmla="*/ 931230 h 1026597"/>
                <a:gd name="connsiteX37-3195" fmla="*/ 3938091 w 7679838"/>
                <a:gd name="connsiteY37-3196" fmla="*/ 1026597 h 1026597"/>
                <a:gd name="connsiteX38-3197" fmla="*/ 0 w 7679838"/>
                <a:gd name="connsiteY38-3198" fmla="*/ 1026597 h 1026597"/>
                <a:gd name="connsiteX0-3199" fmla="*/ 0 w 7679838"/>
                <a:gd name="connsiteY0-3200" fmla="*/ 1026597 h 1026597"/>
                <a:gd name="connsiteX1-3201" fmla="*/ 259271 w 7679838"/>
                <a:gd name="connsiteY1-3202" fmla="*/ 690505 h 1026597"/>
                <a:gd name="connsiteX2-3203" fmla="*/ 487503 w 7679838"/>
                <a:gd name="connsiteY2-3204" fmla="*/ 665346 h 1026597"/>
                <a:gd name="connsiteX3-3205" fmla="*/ 669121 w 7679838"/>
                <a:gd name="connsiteY3-3206" fmla="*/ 694612 h 1026597"/>
                <a:gd name="connsiteX4-3207" fmla="*/ 833041 w 7679838"/>
                <a:gd name="connsiteY4-3208" fmla="*/ 794875 h 1026597"/>
                <a:gd name="connsiteX5-3209" fmla="*/ 1115137 w 7679838"/>
                <a:gd name="connsiteY5-3210" fmla="*/ 786928 h 1026597"/>
                <a:gd name="connsiteX6-3211" fmla="*/ 1363185 w 7679838"/>
                <a:gd name="connsiteY6-3212" fmla="*/ 218783 h 1026597"/>
                <a:gd name="connsiteX7-3213" fmla="*/ 2880059 w 7679838"/>
                <a:gd name="connsiteY7-3214" fmla="*/ 11555 h 1026597"/>
                <a:gd name="connsiteX8-3215" fmla="*/ 3769678 w 7679838"/>
                <a:gd name="connsiteY8-3216" fmla="*/ 36632 h 1026597"/>
                <a:gd name="connsiteX9-3217" fmla="*/ 4291509 w 7679838"/>
                <a:gd name="connsiteY9-3218" fmla="*/ 0 h 1026597"/>
                <a:gd name="connsiteX10-3219" fmla="*/ 4549561 w 7679838"/>
                <a:gd name="connsiteY10-3220" fmla="*/ 319760 h 1026597"/>
                <a:gd name="connsiteX11-3221" fmla="*/ 4353217 w 7679838"/>
                <a:gd name="connsiteY11-3222" fmla="*/ 274881 h 1026597"/>
                <a:gd name="connsiteX12-3223" fmla="*/ 4224191 w 7679838"/>
                <a:gd name="connsiteY12-3224" fmla="*/ 117807 h 1026597"/>
                <a:gd name="connsiteX13-3225" fmla="*/ 4179313 w 7679838"/>
                <a:gd name="connsiteY13-3226" fmla="*/ 201954 h 1026597"/>
                <a:gd name="connsiteX14-3227" fmla="*/ 4263460 w 7679838"/>
                <a:gd name="connsiteY14-3228" fmla="*/ 269272 h 1026597"/>
                <a:gd name="connsiteX15-3229" fmla="*/ 3966140 w 7679838"/>
                <a:gd name="connsiteY15-3230" fmla="*/ 286101 h 1026597"/>
                <a:gd name="connsiteX16-3231" fmla="*/ 3837114 w 7679838"/>
                <a:gd name="connsiteY16-3232" fmla="*/ 207564 h 1026597"/>
                <a:gd name="connsiteX17-3233" fmla="*/ 3225644 w 7679838"/>
                <a:gd name="connsiteY17-3234" fmla="*/ 359029 h 1026597"/>
                <a:gd name="connsiteX18-3235" fmla="*/ 2715151 w 7679838"/>
                <a:gd name="connsiteY18-3236" fmla="*/ 336589 h 1026597"/>
                <a:gd name="connsiteX19-3237" fmla="*/ 2513197 w 7679838"/>
                <a:gd name="connsiteY19-3238" fmla="*/ 392688 h 1026597"/>
                <a:gd name="connsiteX20-3239" fmla="*/ 2070022 w 7679838"/>
                <a:gd name="connsiteY20-3240" fmla="*/ 482445 h 1026597"/>
                <a:gd name="connsiteX21-3241" fmla="*/ 2625394 w 7679838"/>
                <a:gd name="connsiteY21-3242" fmla="*/ 544153 h 1026597"/>
                <a:gd name="connsiteX22-3243" fmla="*/ 3203205 w 7679838"/>
                <a:gd name="connsiteY22-3244" fmla="*/ 471225 h 1026597"/>
                <a:gd name="connsiteX23-3245" fmla="*/ 4241021 w 7679838"/>
                <a:gd name="connsiteY23-3246" fmla="*/ 314150 h 1026597"/>
                <a:gd name="connsiteX24-3247" fmla="*/ 4925418 w 7679838"/>
                <a:gd name="connsiteY24-3248" fmla="*/ 420737 h 1026597"/>
                <a:gd name="connsiteX25-3249" fmla="*/ 5733232 w 7679838"/>
                <a:gd name="connsiteY25-3250" fmla="*/ 269272 h 1026597"/>
                <a:gd name="connsiteX26-3251" fmla="*/ 6799097 w 7679838"/>
                <a:gd name="connsiteY26-3252" fmla="*/ 426346 h 1026597"/>
                <a:gd name="connsiteX27-3253" fmla="*/ 7040319 w 7679838"/>
                <a:gd name="connsiteY27-3254" fmla="*/ 493664 h 1026597"/>
                <a:gd name="connsiteX28-3255" fmla="*/ 7595691 w 7679838"/>
                <a:gd name="connsiteY28-3256" fmla="*/ 319760 h 1026597"/>
                <a:gd name="connsiteX29-3257" fmla="*/ 7679838 w 7679838"/>
                <a:gd name="connsiteY29-3258" fmla="*/ 734886 h 1026597"/>
                <a:gd name="connsiteX30-3259" fmla="*/ 7146905 w 7679838"/>
                <a:gd name="connsiteY30-3260" fmla="*/ 746106 h 1026597"/>
                <a:gd name="connsiteX31-3261" fmla="*/ 7023490 w 7679838"/>
                <a:gd name="connsiteY31-3262" fmla="*/ 762935 h 1026597"/>
                <a:gd name="connsiteX32-3263" fmla="*/ 6546655 w 7679838"/>
                <a:gd name="connsiteY32-3264" fmla="*/ 712447 h 1026597"/>
                <a:gd name="connsiteX33-3265" fmla="*/ 5895917 w 7679838"/>
                <a:gd name="connsiteY33-3266" fmla="*/ 790984 h 1026597"/>
                <a:gd name="connsiteX34-3267" fmla="*/ 5424692 w 7679838"/>
                <a:gd name="connsiteY34-3268" fmla="*/ 740496 h 1026597"/>
                <a:gd name="connsiteX35-3269" fmla="*/ 4981517 w 7679838"/>
                <a:gd name="connsiteY35-3270" fmla="*/ 914400 h 1026597"/>
                <a:gd name="connsiteX36-3271" fmla="*/ 4431755 w 7679838"/>
                <a:gd name="connsiteY36-3272" fmla="*/ 931230 h 1026597"/>
                <a:gd name="connsiteX37-3273" fmla="*/ 3938091 w 7679838"/>
                <a:gd name="connsiteY37-3274" fmla="*/ 1026597 h 1026597"/>
                <a:gd name="connsiteX38-3275" fmla="*/ 0 w 7679838"/>
                <a:gd name="connsiteY38-3276" fmla="*/ 1026597 h 1026597"/>
                <a:gd name="connsiteX0-3277" fmla="*/ 0 w 7679838"/>
                <a:gd name="connsiteY0-3278" fmla="*/ 1015273 h 1015273"/>
                <a:gd name="connsiteX1-3279" fmla="*/ 259271 w 7679838"/>
                <a:gd name="connsiteY1-3280" fmla="*/ 679181 h 1015273"/>
                <a:gd name="connsiteX2-3281" fmla="*/ 487503 w 7679838"/>
                <a:gd name="connsiteY2-3282" fmla="*/ 654022 h 1015273"/>
                <a:gd name="connsiteX3-3283" fmla="*/ 669121 w 7679838"/>
                <a:gd name="connsiteY3-3284" fmla="*/ 683288 h 1015273"/>
                <a:gd name="connsiteX4-3285" fmla="*/ 833041 w 7679838"/>
                <a:gd name="connsiteY4-3286" fmla="*/ 783551 h 1015273"/>
                <a:gd name="connsiteX5-3287" fmla="*/ 1115137 w 7679838"/>
                <a:gd name="connsiteY5-3288" fmla="*/ 775604 h 1015273"/>
                <a:gd name="connsiteX6-3289" fmla="*/ 1363185 w 7679838"/>
                <a:gd name="connsiteY6-3290" fmla="*/ 207459 h 1015273"/>
                <a:gd name="connsiteX7-3291" fmla="*/ 2880059 w 7679838"/>
                <a:gd name="connsiteY7-3292" fmla="*/ 231 h 1015273"/>
                <a:gd name="connsiteX8-3293" fmla="*/ 3769678 w 7679838"/>
                <a:gd name="connsiteY8-3294" fmla="*/ 25308 h 1015273"/>
                <a:gd name="connsiteX9-3295" fmla="*/ 4272462 w 7679838"/>
                <a:gd name="connsiteY9-3296" fmla="*/ 2284 h 1015273"/>
                <a:gd name="connsiteX10-3297" fmla="*/ 4549561 w 7679838"/>
                <a:gd name="connsiteY10-3298" fmla="*/ 308436 h 1015273"/>
                <a:gd name="connsiteX11-3299" fmla="*/ 4353217 w 7679838"/>
                <a:gd name="connsiteY11-3300" fmla="*/ 263557 h 1015273"/>
                <a:gd name="connsiteX12-3301" fmla="*/ 4224191 w 7679838"/>
                <a:gd name="connsiteY12-3302" fmla="*/ 106483 h 1015273"/>
                <a:gd name="connsiteX13-3303" fmla="*/ 4179313 w 7679838"/>
                <a:gd name="connsiteY13-3304" fmla="*/ 190630 h 1015273"/>
                <a:gd name="connsiteX14-3305" fmla="*/ 4263460 w 7679838"/>
                <a:gd name="connsiteY14-3306" fmla="*/ 257948 h 1015273"/>
                <a:gd name="connsiteX15-3307" fmla="*/ 3966140 w 7679838"/>
                <a:gd name="connsiteY15-3308" fmla="*/ 274777 h 1015273"/>
                <a:gd name="connsiteX16-3309" fmla="*/ 3837114 w 7679838"/>
                <a:gd name="connsiteY16-3310" fmla="*/ 196240 h 1015273"/>
                <a:gd name="connsiteX17-3311" fmla="*/ 3225644 w 7679838"/>
                <a:gd name="connsiteY17-3312" fmla="*/ 347705 h 1015273"/>
                <a:gd name="connsiteX18-3313" fmla="*/ 2715151 w 7679838"/>
                <a:gd name="connsiteY18-3314" fmla="*/ 325265 h 1015273"/>
                <a:gd name="connsiteX19-3315" fmla="*/ 2513197 w 7679838"/>
                <a:gd name="connsiteY19-3316" fmla="*/ 381364 h 1015273"/>
                <a:gd name="connsiteX20-3317" fmla="*/ 2070022 w 7679838"/>
                <a:gd name="connsiteY20-3318" fmla="*/ 471121 h 1015273"/>
                <a:gd name="connsiteX21-3319" fmla="*/ 2625394 w 7679838"/>
                <a:gd name="connsiteY21-3320" fmla="*/ 532829 h 1015273"/>
                <a:gd name="connsiteX22-3321" fmla="*/ 3203205 w 7679838"/>
                <a:gd name="connsiteY22-3322" fmla="*/ 459901 h 1015273"/>
                <a:gd name="connsiteX23-3323" fmla="*/ 4241021 w 7679838"/>
                <a:gd name="connsiteY23-3324" fmla="*/ 302826 h 1015273"/>
                <a:gd name="connsiteX24-3325" fmla="*/ 4925418 w 7679838"/>
                <a:gd name="connsiteY24-3326" fmla="*/ 409413 h 1015273"/>
                <a:gd name="connsiteX25-3327" fmla="*/ 5733232 w 7679838"/>
                <a:gd name="connsiteY25-3328" fmla="*/ 257948 h 1015273"/>
                <a:gd name="connsiteX26-3329" fmla="*/ 6799097 w 7679838"/>
                <a:gd name="connsiteY26-3330" fmla="*/ 415022 h 1015273"/>
                <a:gd name="connsiteX27-3331" fmla="*/ 7040319 w 7679838"/>
                <a:gd name="connsiteY27-3332" fmla="*/ 482340 h 1015273"/>
                <a:gd name="connsiteX28-3333" fmla="*/ 7595691 w 7679838"/>
                <a:gd name="connsiteY28-3334" fmla="*/ 308436 h 1015273"/>
                <a:gd name="connsiteX29-3335" fmla="*/ 7679838 w 7679838"/>
                <a:gd name="connsiteY29-3336" fmla="*/ 723562 h 1015273"/>
                <a:gd name="connsiteX30-3337" fmla="*/ 7146905 w 7679838"/>
                <a:gd name="connsiteY30-3338" fmla="*/ 734782 h 1015273"/>
                <a:gd name="connsiteX31-3339" fmla="*/ 7023490 w 7679838"/>
                <a:gd name="connsiteY31-3340" fmla="*/ 751611 h 1015273"/>
                <a:gd name="connsiteX32-3341" fmla="*/ 6546655 w 7679838"/>
                <a:gd name="connsiteY32-3342" fmla="*/ 701123 h 1015273"/>
                <a:gd name="connsiteX33-3343" fmla="*/ 5895917 w 7679838"/>
                <a:gd name="connsiteY33-3344" fmla="*/ 779660 h 1015273"/>
                <a:gd name="connsiteX34-3345" fmla="*/ 5424692 w 7679838"/>
                <a:gd name="connsiteY34-3346" fmla="*/ 729172 h 1015273"/>
                <a:gd name="connsiteX35-3347" fmla="*/ 4981517 w 7679838"/>
                <a:gd name="connsiteY35-3348" fmla="*/ 903076 h 1015273"/>
                <a:gd name="connsiteX36-3349" fmla="*/ 4431755 w 7679838"/>
                <a:gd name="connsiteY36-3350" fmla="*/ 919906 h 1015273"/>
                <a:gd name="connsiteX37-3351" fmla="*/ 3938091 w 7679838"/>
                <a:gd name="connsiteY37-3352" fmla="*/ 1015273 h 1015273"/>
                <a:gd name="connsiteX38-3353" fmla="*/ 0 w 7679838"/>
                <a:gd name="connsiteY38-3354" fmla="*/ 1015273 h 1015273"/>
                <a:gd name="connsiteX0-3355" fmla="*/ 0 w 7679838"/>
                <a:gd name="connsiteY0-3356" fmla="*/ 1023310 h 1023310"/>
                <a:gd name="connsiteX1-3357" fmla="*/ 259271 w 7679838"/>
                <a:gd name="connsiteY1-3358" fmla="*/ 687218 h 1023310"/>
                <a:gd name="connsiteX2-3359" fmla="*/ 487503 w 7679838"/>
                <a:gd name="connsiteY2-3360" fmla="*/ 662059 h 1023310"/>
                <a:gd name="connsiteX3-3361" fmla="*/ 669121 w 7679838"/>
                <a:gd name="connsiteY3-3362" fmla="*/ 691325 h 1023310"/>
                <a:gd name="connsiteX4-3363" fmla="*/ 833041 w 7679838"/>
                <a:gd name="connsiteY4-3364" fmla="*/ 791588 h 1023310"/>
                <a:gd name="connsiteX5-3365" fmla="*/ 1115137 w 7679838"/>
                <a:gd name="connsiteY5-3366" fmla="*/ 783641 h 1023310"/>
                <a:gd name="connsiteX6-3367" fmla="*/ 1363185 w 7679838"/>
                <a:gd name="connsiteY6-3368" fmla="*/ 215496 h 1023310"/>
                <a:gd name="connsiteX7-3369" fmla="*/ 2880059 w 7679838"/>
                <a:gd name="connsiteY7-3370" fmla="*/ 8268 h 1023310"/>
                <a:gd name="connsiteX8-3371" fmla="*/ 3769678 w 7679838"/>
                <a:gd name="connsiteY8-3372" fmla="*/ 33345 h 1023310"/>
                <a:gd name="connsiteX9-3373" fmla="*/ 4272462 w 7679838"/>
                <a:gd name="connsiteY9-3374" fmla="*/ 10321 h 1023310"/>
                <a:gd name="connsiteX10-3375" fmla="*/ 4549561 w 7679838"/>
                <a:gd name="connsiteY10-3376" fmla="*/ 316473 h 1023310"/>
                <a:gd name="connsiteX11-3377" fmla="*/ 4353217 w 7679838"/>
                <a:gd name="connsiteY11-3378" fmla="*/ 271594 h 1023310"/>
                <a:gd name="connsiteX12-3379" fmla="*/ 4224191 w 7679838"/>
                <a:gd name="connsiteY12-3380" fmla="*/ 114520 h 1023310"/>
                <a:gd name="connsiteX13-3381" fmla="*/ 4179313 w 7679838"/>
                <a:gd name="connsiteY13-3382" fmla="*/ 198667 h 1023310"/>
                <a:gd name="connsiteX14-3383" fmla="*/ 4263460 w 7679838"/>
                <a:gd name="connsiteY14-3384" fmla="*/ 265985 h 1023310"/>
                <a:gd name="connsiteX15-3385" fmla="*/ 3966140 w 7679838"/>
                <a:gd name="connsiteY15-3386" fmla="*/ 282814 h 1023310"/>
                <a:gd name="connsiteX16-3387" fmla="*/ 3837114 w 7679838"/>
                <a:gd name="connsiteY16-3388" fmla="*/ 204277 h 1023310"/>
                <a:gd name="connsiteX17-3389" fmla="*/ 3225644 w 7679838"/>
                <a:gd name="connsiteY17-3390" fmla="*/ 355742 h 1023310"/>
                <a:gd name="connsiteX18-3391" fmla="*/ 2715151 w 7679838"/>
                <a:gd name="connsiteY18-3392" fmla="*/ 333302 h 1023310"/>
                <a:gd name="connsiteX19-3393" fmla="*/ 2513197 w 7679838"/>
                <a:gd name="connsiteY19-3394" fmla="*/ 389401 h 1023310"/>
                <a:gd name="connsiteX20-3395" fmla="*/ 2070022 w 7679838"/>
                <a:gd name="connsiteY20-3396" fmla="*/ 479158 h 1023310"/>
                <a:gd name="connsiteX21-3397" fmla="*/ 2625394 w 7679838"/>
                <a:gd name="connsiteY21-3398" fmla="*/ 540866 h 1023310"/>
                <a:gd name="connsiteX22-3399" fmla="*/ 3203205 w 7679838"/>
                <a:gd name="connsiteY22-3400" fmla="*/ 467938 h 1023310"/>
                <a:gd name="connsiteX23-3401" fmla="*/ 4241021 w 7679838"/>
                <a:gd name="connsiteY23-3402" fmla="*/ 310863 h 1023310"/>
                <a:gd name="connsiteX24-3403" fmla="*/ 4925418 w 7679838"/>
                <a:gd name="connsiteY24-3404" fmla="*/ 417450 h 1023310"/>
                <a:gd name="connsiteX25-3405" fmla="*/ 5733232 w 7679838"/>
                <a:gd name="connsiteY25-3406" fmla="*/ 265985 h 1023310"/>
                <a:gd name="connsiteX26-3407" fmla="*/ 6799097 w 7679838"/>
                <a:gd name="connsiteY26-3408" fmla="*/ 423059 h 1023310"/>
                <a:gd name="connsiteX27-3409" fmla="*/ 7040319 w 7679838"/>
                <a:gd name="connsiteY27-3410" fmla="*/ 490377 h 1023310"/>
                <a:gd name="connsiteX28-3411" fmla="*/ 7595691 w 7679838"/>
                <a:gd name="connsiteY28-3412" fmla="*/ 316473 h 1023310"/>
                <a:gd name="connsiteX29-3413" fmla="*/ 7679838 w 7679838"/>
                <a:gd name="connsiteY29-3414" fmla="*/ 731599 h 1023310"/>
                <a:gd name="connsiteX30-3415" fmla="*/ 7146905 w 7679838"/>
                <a:gd name="connsiteY30-3416" fmla="*/ 742819 h 1023310"/>
                <a:gd name="connsiteX31-3417" fmla="*/ 7023490 w 7679838"/>
                <a:gd name="connsiteY31-3418" fmla="*/ 759648 h 1023310"/>
                <a:gd name="connsiteX32-3419" fmla="*/ 6546655 w 7679838"/>
                <a:gd name="connsiteY32-3420" fmla="*/ 709160 h 1023310"/>
                <a:gd name="connsiteX33-3421" fmla="*/ 5895917 w 7679838"/>
                <a:gd name="connsiteY33-3422" fmla="*/ 787697 h 1023310"/>
                <a:gd name="connsiteX34-3423" fmla="*/ 5424692 w 7679838"/>
                <a:gd name="connsiteY34-3424" fmla="*/ 737209 h 1023310"/>
                <a:gd name="connsiteX35-3425" fmla="*/ 4981517 w 7679838"/>
                <a:gd name="connsiteY35-3426" fmla="*/ 911113 h 1023310"/>
                <a:gd name="connsiteX36-3427" fmla="*/ 4431755 w 7679838"/>
                <a:gd name="connsiteY36-3428" fmla="*/ 927943 h 1023310"/>
                <a:gd name="connsiteX37-3429" fmla="*/ 3938091 w 7679838"/>
                <a:gd name="connsiteY37-3430" fmla="*/ 1023310 h 1023310"/>
                <a:gd name="connsiteX38-3431" fmla="*/ 0 w 7679838"/>
                <a:gd name="connsiteY38-3432" fmla="*/ 1023310 h 1023310"/>
                <a:gd name="connsiteX0-3433" fmla="*/ 0 w 7679838"/>
                <a:gd name="connsiteY0-3434" fmla="*/ 1023310 h 1023310"/>
                <a:gd name="connsiteX1-3435" fmla="*/ 259271 w 7679838"/>
                <a:gd name="connsiteY1-3436" fmla="*/ 687218 h 1023310"/>
                <a:gd name="connsiteX2-3437" fmla="*/ 487503 w 7679838"/>
                <a:gd name="connsiteY2-3438" fmla="*/ 662059 h 1023310"/>
                <a:gd name="connsiteX3-3439" fmla="*/ 669121 w 7679838"/>
                <a:gd name="connsiteY3-3440" fmla="*/ 691325 h 1023310"/>
                <a:gd name="connsiteX4-3441" fmla="*/ 833041 w 7679838"/>
                <a:gd name="connsiteY4-3442" fmla="*/ 791588 h 1023310"/>
                <a:gd name="connsiteX5-3443" fmla="*/ 1115137 w 7679838"/>
                <a:gd name="connsiteY5-3444" fmla="*/ 783641 h 1023310"/>
                <a:gd name="connsiteX6-3445" fmla="*/ 1363185 w 7679838"/>
                <a:gd name="connsiteY6-3446" fmla="*/ 215496 h 1023310"/>
                <a:gd name="connsiteX7-3447" fmla="*/ 2880059 w 7679838"/>
                <a:gd name="connsiteY7-3448" fmla="*/ 8268 h 1023310"/>
                <a:gd name="connsiteX8-3449" fmla="*/ 3769678 w 7679838"/>
                <a:gd name="connsiteY8-3450" fmla="*/ 33345 h 1023310"/>
                <a:gd name="connsiteX9-3451" fmla="*/ 4272462 w 7679838"/>
                <a:gd name="connsiteY9-3452" fmla="*/ 10321 h 1023310"/>
                <a:gd name="connsiteX10-3453" fmla="*/ 4549561 w 7679838"/>
                <a:gd name="connsiteY10-3454" fmla="*/ 316473 h 1023310"/>
                <a:gd name="connsiteX11-3455" fmla="*/ 4353217 w 7679838"/>
                <a:gd name="connsiteY11-3456" fmla="*/ 271594 h 1023310"/>
                <a:gd name="connsiteX12-3457" fmla="*/ 4224191 w 7679838"/>
                <a:gd name="connsiteY12-3458" fmla="*/ 114520 h 1023310"/>
                <a:gd name="connsiteX13-3459" fmla="*/ 4179313 w 7679838"/>
                <a:gd name="connsiteY13-3460" fmla="*/ 198667 h 1023310"/>
                <a:gd name="connsiteX14-3461" fmla="*/ 4263460 w 7679838"/>
                <a:gd name="connsiteY14-3462" fmla="*/ 265985 h 1023310"/>
                <a:gd name="connsiteX15-3463" fmla="*/ 3966140 w 7679838"/>
                <a:gd name="connsiteY15-3464" fmla="*/ 282814 h 1023310"/>
                <a:gd name="connsiteX16-3465" fmla="*/ 3837114 w 7679838"/>
                <a:gd name="connsiteY16-3466" fmla="*/ 204277 h 1023310"/>
                <a:gd name="connsiteX17-3467" fmla="*/ 3225644 w 7679838"/>
                <a:gd name="connsiteY17-3468" fmla="*/ 355742 h 1023310"/>
                <a:gd name="connsiteX18-3469" fmla="*/ 2715151 w 7679838"/>
                <a:gd name="connsiteY18-3470" fmla="*/ 333302 h 1023310"/>
                <a:gd name="connsiteX19-3471" fmla="*/ 2513197 w 7679838"/>
                <a:gd name="connsiteY19-3472" fmla="*/ 389401 h 1023310"/>
                <a:gd name="connsiteX20-3473" fmla="*/ 2070022 w 7679838"/>
                <a:gd name="connsiteY20-3474" fmla="*/ 479158 h 1023310"/>
                <a:gd name="connsiteX21-3475" fmla="*/ 2625394 w 7679838"/>
                <a:gd name="connsiteY21-3476" fmla="*/ 540866 h 1023310"/>
                <a:gd name="connsiteX22-3477" fmla="*/ 3203205 w 7679838"/>
                <a:gd name="connsiteY22-3478" fmla="*/ 467938 h 1023310"/>
                <a:gd name="connsiteX23-3479" fmla="*/ 4241021 w 7679838"/>
                <a:gd name="connsiteY23-3480" fmla="*/ 310863 h 1023310"/>
                <a:gd name="connsiteX24-3481" fmla="*/ 4925418 w 7679838"/>
                <a:gd name="connsiteY24-3482" fmla="*/ 417450 h 1023310"/>
                <a:gd name="connsiteX25-3483" fmla="*/ 5733232 w 7679838"/>
                <a:gd name="connsiteY25-3484" fmla="*/ 265985 h 1023310"/>
                <a:gd name="connsiteX26-3485" fmla="*/ 6799097 w 7679838"/>
                <a:gd name="connsiteY26-3486" fmla="*/ 423059 h 1023310"/>
                <a:gd name="connsiteX27-3487" fmla="*/ 7040319 w 7679838"/>
                <a:gd name="connsiteY27-3488" fmla="*/ 490377 h 1023310"/>
                <a:gd name="connsiteX28-3489" fmla="*/ 7595691 w 7679838"/>
                <a:gd name="connsiteY28-3490" fmla="*/ 316473 h 1023310"/>
                <a:gd name="connsiteX29-3491" fmla="*/ 7679838 w 7679838"/>
                <a:gd name="connsiteY29-3492" fmla="*/ 731599 h 1023310"/>
                <a:gd name="connsiteX30-3493" fmla="*/ 7146905 w 7679838"/>
                <a:gd name="connsiteY30-3494" fmla="*/ 742819 h 1023310"/>
                <a:gd name="connsiteX31-3495" fmla="*/ 7023490 w 7679838"/>
                <a:gd name="connsiteY31-3496" fmla="*/ 759648 h 1023310"/>
                <a:gd name="connsiteX32-3497" fmla="*/ 6546655 w 7679838"/>
                <a:gd name="connsiteY32-3498" fmla="*/ 709160 h 1023310"/>
                <a:gd name="connsiteX33-3499" fmla="*/ 5895917 w 7679838"/>
                <a:gd name="connsiteY33-3500" fmla="*/ 787697 h 1023310"/>
                <a:gd name="connsiteX34-3501" fmla="*/ 5424692 w 7679838"/>
                <a:gd name="connsiteY34-3502" fmla="*/ 737209 h 1023310"/>
                <a:gd name="connsiteX35-3503" fmla="*/ 4981517 w 7679838"/>
                <a:gd name="connsiteY35-3504" fmla="*/ 911113 h 1023310"/>
                <a:gd name="connsiteX36-3505" fmla="*/ 4431755 w 7679838"/>
                <a:gd name="connsiteY36-3506" fmla="*/ 927943 h 1023310"/>
                <a:gd name="connsiteX37-3507" fmla="*/ 3938091 w 7679838"/>
                <a:gd name="connsiteY37-3508" fmla="*/ 1023310 h 1023310"/>
                <a:gd name="connsiteX38-3509" fmla="*/ 0 w 7679838"/>
                <a:gd name="connsiteY38-3510" fmla="*/ 1023310 h 1023310"/>
                <a:gd name="connsiteX0-3511" fmla="*/ 0 w 7679838"/>
                <a:gd name="connsiteY0-3512" fmla="*/ 1017790 h 1017790"/>
                <a:gd name="connsiteX1-3513" fmla="*/ 259271 w 7679838"/>
                <a:gd name="connsiteY1-3514" fmla="*/ 681698 h 1017790"/>
                <a:gd name="connsiteX2-3515" fmla="*/ 487503 w 7679838"/>
                <a:gd name="connsiteY2-3516" fmla="*/ 656539 h 1017790"/>
                <a:gd name="connsiteX3-3517" fmla="*/ 669121 w 7679838"/>
                <a:gd name="connsiteY3-3518" fmla="*/ 685805 h 1017790"/>
                <a:gd name="connsiteX4-3519" fmla="*/ 833041 w 7679838"/>
                <a:gd name="connsiteY4-3520" fmla="*/ 786068 h 1017790"/>
                <a:gd name="connsiteX5-3521" fmla="*/ 1115137 w 7679838"/>
                <a:gd name="connsiteY5-3522" fmla="*/ 778121 h 1017790"/>
                <a:gd name="connsiteX6-3523" fmla="*/ 1363185 w 7679838"/>
                <a:gd name="connsiteY6-3524" fmla="*/ 209976 h 1017790"/>
                <a:gd name="connsiteX7-3525" fmla="*/ 2880059 w 7679838"/>
                <a:gd name="connsiteY7-3526" fmla="*/ 2748 h 1017790"/>
                <a:gd name="connsiteX8-3527" fmla="*/ 3769678 w 7679838"/>
                <a:gd name="connsiteY8-3528" fmla="*/ 27825 h 1017790"/>
                <a:gd name="connsiteX9-3529" fmla="*/ 4272462 w 7679838"/>
                <a:gd name="connsiteY9-3530" fmla="*/ 4801 h 1017790"/>
                <a:gd name="connsiteX10-3531" fmla="*/ 4549561 w 7679838"/>
                <a:gd name="connsiteY10-3532" fmla="*/ 310953 h 1017790"/>
                <a:gd name="connsiteX11-3533" fmla="*/ 4353217 w 7679838"/>
                <a:gd name="connsiteY11-3534" fmla="*/ 266074 h 1017790"/>
                <a:gd name="connsiteX12-3535" fmla="*/ 4224191 w 7679838"/>
                <a:gd name="connsiteY12-3536" fmla="*/ 109000 h 1017790"/>
                <a:gd name="connsiteX13-3537" fmla="*/ 4179313 w 7679838"/>
                <a:gd name="connsiteY13-3538" fmla="*/ 193147 h 1017790"/>
                <a:gd name="connsiteX14-3539" fmla="*/ 4263460 w 7679838"/>
                <a:gd name="connsiteY14-3540" fmla="*/ 260465 h 1017790"/>
                <a:gd name="connsiteX15-3541" fmla="*/ 3966140 w 7679838"/>
                <a:gd name="connsiteY15-3542" fmla="*/ 277294 h 1017790"/>
                <a:gd name="connsiteX16-3543" fmla="*/ 3837114 w 7679838"/>
                <a:gd name="connsiteY16-3544" fmla="*/ 198757 h 1017790"/>
                <a:gd name="connsiteX17-3545" fmla="*/ 3225644 w 7679838"/>
                <a:gd name="connsiteY17-3546" fmla="*/ 350222 h 1017790"/>
                <a:gd name="connsiteX18-3547" fmla="*/ 2715151 w 7679838"/>
                <a:gd name="connsiteY18-3548" fmla="*/ 327782 h 1017790"/>
                <a:gd name="connsiteX19-3549" fmla="*/ 2513197 w 7679838"/>
                <a:gd name="connsiteY19-3550" fmla="*/ 383881 h 1017790"/>
                <a:gd name="connsiteX20-3551" fmla="*/ 2070022 w 7679838"/>
                <a:gd name="connsiteY20-3552" fmla="*/ 473638 h 1017790"/>
                <a:gd name="connsiteX21-3553" fmla="*/ 2625394 w 7679838"/>
                <a:gd name="connsiteY21-3554" fmla="*/ 535346 h 1017790"/>
                <a:gd name="connsiteX22-3555" fmla="*/ 3203205 w 7679838"/>
                <a:gd name="connsiteY22-3556" fmla="*/ 462418 h 1017790"/>
                <a:gd name="connsiteX23-3557" fmla="*/ 4241021 w 7679838"/>
                <a:gd name="connsiteY23-3558" fmla="*/ 305343 h 1017790"/>
                <a:gd name="connsiteX24-3559" fmla="*/ 4925418 w 7679838"/>
                <a:gd name="connsiteY24-3560" fmla="*/ 411930 h 1017790"/>
                <a:gd name="connsiteX25-3561" fmla="*/ 5733232 w 7679838"/>
                <a:gd name="connsiteY25-3562" fmla="*/ 260465 h 1017790"/>
                <a:gd name="connsiteX26-3563" fmla="*/ 6799097 w 7679838"/>
                <a:gd name="connsiteY26-3564" fmla="*/ 417539 h 1017790"/>
                <a:gd name="connsiteX27-3565" fmla="*/ 7040319 w 7679838"/>
                <a:gd name="connsiteY27-3566" fmla="*/ 484857 h 1017790"/>
                <a:gd name="connsiteX28-3567" fmla="*/ 7595691 w 7679838"/>
                <a:gd name="connsiteY28-3568" fmla="*/ 310953 h 1017790"/>
                <a:gd name="connsiteX29-3569" fmla="*/ 7679838 w 7679838"/>
                <a:gd name="connsiteY29-3570" fmla="*/ 726079 h 1017790"/>
                <a:gd name="connsiteX30-3571" fmla="*/ 7146905 w 7679838"/>
                <a:gd name="connsiteY30-3572" fmla="*/ 737299 h 1017790"/>
                <a:gd name="connsiteX31-3573" fmla="*/ 7023490 w 7679838"/>
                <a:gd name="connsiteY31-3574" fmla="*/ 754128 h 1017790"/>
                <a:gd name="connsiteX32-3575" fmla="*/ 6546655 w 7679838"/>
                <a:gd name="connsiteY32-3576" fmla="*/ 703640 h 1017790"/>
                <a:gd name="connsiteX33-3577" fmla="*/ 5895917 w 7679838"/>
                <a:gd name="connsiteY33-3578" fmla="*/ 782177 h 1017790"/>
                <a:gd name="connsiteX34-3579" fmla="*/ 5424692 w 7679838"/>
                <a:gd name="connsiteY34-3580" fmla="*/ 731689 h 1017790"/>
                <a:gd name="connsiteX35-3581" fmla="*/ 4981517 w 7679838"/>
                <a:gd name="connsiteY35-3582" fmla="*/ 905593 h 1017790"/>
                <a:gd name="connsiteX36-3583" fmla="*/ 4431755 w 7679838"/>
                <a:gd name="connsiteY36-3584" fmla="*/ 922423 h 1017790"/>
                <a:gd name="connsiteX37-3585" fmla="*/ 3938091 w 7679838"/>
                <a:gd name="connsiteY37-3586" fmla="*/ 1017790 h 1017790"/>
                <a:gd name="connsiteX38-3587" fmla="*/ 0 w 7679838"/>
                <a:gd name="connsiteY38-3588" fmla="*/ 1017790 h 1017790"/>
                <a:gd name="connsiteX0-3589" fmla="*/ 0 w 7679838"/>
                <a:gd name="connsiteY0-3590" fmla="*/ 1017790 h 1017790"/>
                <a:gd name="connsiteX1-3591" fmla="*/ 259271 w 7679838"/>
                <a:gd name="connsiteY1-3592" fmla="*/ 681698 h 1017790"/>
                <a:gd name="connsiteX2-3593" fmla="*/ 487503 w 7679838"/>
                <a:gd name="connsiteY2-3594" fmla="*/ 656539 h 1017790"/>
                <a:gd name="connsiteX3-3595" fmla="*/ 669121 w 7679838"/>
                <a:gd name="connsiteY3-3596" fmla="*/ 685805 h 1017790"/>
                <a:gd name="connsiteX4-3597" fmla="*/ 833041 w 7679838"/>
                <a:gd name="connsiteY4-3598" fmla="*/ 786068 h 1017790"/>
                <a:gd name="connsiteX5-3599" fmla="*/ 1115137 w 7679838"/>
                <a:gd name="connsiteY5-3600" fmla="*/ 778121 h 1017790"/>
                <a:gd name="connsiteX6-3601" fmla="*/ 1363185 w 7679838"/>
                <a:gd name="connsiteY6-3602" fmla="*/ 209976 h 1017790"/>
                <a:gd name="connsiteX7-3603" fmla="*/ 2880059 w 7679838"/>
                <a:gd name="connsiteY7-3604" fmla="*/ 2748 h 1017790"/>
                <a:gd name="connsiteX8-3605" fmla="*/ 3769678 w 7679838"/>
                <a:gd name="connsiteY8-3606" fmla="*/ 27825 h 1017790"/>
                <a:gd name="connsiteX9-3607" fmla="*/ 4272462 w 7679838"/>
                <a:gd name="connsiteY9-3608" fmla="*/ 4801 h 1017790"/>
                <a:gd name="connsiteX10-3609" fmla="*/ 4530511 w 7679838"/>
                <a:gd name="connsiteY10-3610" fmla="*/ 278296 h 1017790"/>
                <a:gd name="connsiteX11-3611" fmla="*/ 4353217 w 7679838"/>
                <a:gd name="connsiteY11-3612" fmla="*/ 266074 h 1017790"/>
                <a:gd name="connsiteX12-3613" fmla="*/ 4224191 w 7679838"/>
                <a:gd name="connsiteY12-3614" fmla="*/ 109000 h 1017790"/>
                <a:gd name="connsiteX13-3615" fmla="*/ 4179313 w 7679838"/>
                <a:gd name="connsiteY13-3616" fmla="*/ 193147 h 1017790"/>
                <a:gd name="connsiteX14-3617" fmla="*/ 4263460 w 7679838"/>
                <a:gd name="connsiteY14-3618" fmla="*/ 260465 h 1017790"/>
                <a:gd name="connsiteX15-3619" fmla="*/ 3966140 w 7679838"/>
                <a:gd name="connsiteY15-3620" fmla="*/ 277294 h 1017790"/>
                <a:gd name="connsiteX16-3621" fmla="*/ 3837114 w 7679838"/>
                <a:gd name="connsiteY16-3622" fmla="*/ 198757 h 1017790"/>
                <a:gd name="connsiteX17-3623" fmla="*/ 3225644 w 7679838"/>
                <a:gd name="connsiteY17-3624" fmla="*/ 350222 h 1017790"/>
                <a:gd name="connsiteX18-3625" fmla="*/ 2715151 w 7679838"/>
                <a:gd name="connsiteY18-3626" fmla="*/ 327782 h 1017790"/>
                <a:gd name="connsiteX19-3627" fmla="*/ 2513197 w 7679838"/>
                <a:gd name="connsiteY19-3628" fmla="*/ 383881 h 1017790"/>
                <a:gd name="connsiteX20-3629" fmla="*/ 2070022 w 7679838"/>
                <a:gd name="connsiteY20-3630" fmla="*/ 473638 h 1017790"/>
                <a:gd name="connsiteX21-3631" fmla="*/ 2625394 w 7679838"/>
                <a:gd name="connsiteY21-3632" fmla="*/ 535346 h 1017790"/>
                <a:gd name="connsiteX22-3633" fmla="*/ 3203205 w 7679838"/>
                <a:gd name="connsiteY22-3634" fmla="*/ 462418 h 1017790"/>
                <a:gd name="connsiteX23-3635" fmla="*/ 4241021 w 7679838"/>
                <a:gd name="connsiteY23-3636" fmla="*/ 305343 h 1017790"/>
                <a:gd name="connsiteX24-3637" fmla="*/ 4925418 w 7679838"/>
                <a:gd name="connsiteY24-3638" fmla="*/ 411930 h 1017790"/>
                <a:gd name="connsiteX25-3639" fmla="*/ 5733232 w 7679838"/>
                <a:gd name="connsiteY25-3640" fmla="*/ 260465 h 1017790"/>
                <a:gd name="connsiteX26-3641" fmla="*/ 6799097 w 7679838"/>
                <a:gd name="connsiteY26-3642" fmla="*/ 417539 h 1017790"/>
                <a:gd name="connsiteX27-3643" fmla="*/ 7040319 w 7679838"/>
                <a:gd name="connsiteY27-3644" fmla="*/ 484857 h 1017790"/>
                <a:gd name="connsiteX28-3645" fmla="*/ 7595691 w 7679838"/>
                <a:gd name="connsiteY28-3646" fmla="*/ 310953 h 1017790"/>
                <a:gd name="connsiteX29-3647" fmla="*/ 7679838 w 7679838"/>
                <a:gd name="connsiteY29-3648" fmla="*/ 726079 h 1017790"/>
                <a:gd name="connsiteX30-3649" fmla="*/ 7146905 w 7679838"/>
                <a:gd name="connsiteY30-3650" fmla="*/ 737299 h 1017790"/>
                <a:gd name="connsiteX31-3651" fmla="*/ 7023490 w 7679838"/>
                <a:gd name="connsiteY31-3652" fmla="*/ 754128 h 1017790"/>
                <a:gd name="connsiteX32-3653" fmla="*/ 6546655 w 7679838"/>
                <a:gd name="connsiteY32-3654" fmla="*/ 703640 h 1017790"/>
                <a:gd name="connsiteX33-3655" fmla="*/ 5895917 w 7679838"/>
                <a:gd name="connsiteY33-3656" fmla="*/ 782177 h 1017790"/>
                <a:gd name="connsiteX34-3657" fmla="*/ 5424692 w 7679838"/>
                <a:gd name="connsiteY34-3658" fmla="*/ 731689 h 1017790"/>
                <a:gd name="connsiteX35-3659" fmla="*/ 4981517 w 7679838"/>
                <a:gd name="connsiteY35-3660" fmla="*/ 905593 h 1017790"/>
                <a:gd name="connsiteX36-3661" fmla="*/ 4431755 w 7679838"/>
                <a:gd name="connsiteY36-3662" fmla="*/ 922423 h 1017790"/>
                <a:gd name="connsiteX37-3663" fmla="*/ 3938091 w 7679838"/>
                <a:gd name="connsiteY37-3664" fmla="*/ 1017790 h 1017790"/>
                <a:gd name="connsiteX38-3665" fmla="*/ 0 w 7679838"/>
                <a:gd name="connsiteY38-3666" fmla="*/ 1017790 h 1017790"/>
                <a:gd name="connsiteX0-3667" fmla="*/ 0 w 7679838"/>
                <a:gd name="connsiteY0-3668" fmla="*/ 1017790 h 1017790"/>
                <a:gd name="connsiteX1-3669" fmla="*/ 259271 w 7679838"/>
                <a:gd name="connsiteY1-3670" fmla="*/ 681698 h 1017790"/>
                <a:gd name="connsiteX2-3671" fmla="*/ 487503 w 7679838"/>
                <a:gd name="connsiteY2-3672" fmla="*/ 656539 h 1017790"/>
                <a:gd name="connsiteX3-3673" fmla="*/ 669121 w 7679838"/>
                <a:gd name="connsiteY3-3674" fmla="*/ 685805 h 1017790"/>
                <a:gd name="connsiteX4-3675" fmla="*/ 833041 w 7679838"/>
                <a:gd name="connsiteY4-3676" fmla="*/ 786068 h 1017790"/>
                <a:gd name="connsiteX5-3677" fmla="*/ 1115137 w 7679838"/>
                <a:gd name="connsiteY5-3678" fmla="*/ 778121 h 1017790"/>
                <a:gd name="connsiteX6-3679" fmla="*/ 1363185 w 7679838"/>
                <a:gd name="connsiteY6-3680" fmla="*/ 209976 h 1017790"/>
                <a:gd name="connsiteX7-3681" fmla="*/ 2880059 w 7679838"/>
                <a:gd name="connsiteY7-3682" fmla="*/ 2748 h 1017790"/>
                <a:gd name="connsiteX8-3683" fmla="*/ 3769678 w 7679838"/>
                <a:gd name="connsiteY8-3684" fmla="*/ 27825 h 1017790"/>
                <a:gd name="connsiteX9-3685" fmla="*/ 4272462 w 7679838"/>
                <a:gd name="connsiteY9-3686" fmla="*/ 4801 h 1017790"/>
                <a:gd name="connsiteX10-3687" fmla="*/ 4530511 w 7679838"/>
                <a:gd name="connsiteY10-3688" fmla="*/ 278296 h 1017790"/>
                <a:gd name="connsiteX11-3689" fmla="*/ 4353217 w 7679838"/>
                <a:gd name="connsiteY11-3690" fmla="*/ 266074 h 1017790"/>
                <a:gd name="connsiteX12-3691" fmla="*/ 4224191 w 7679838"/>
                <a:gd name="connsiteY12-3692" fmla="*/ 109000 h 1017790"/>
                <a:gd name="connsiteX13-3693" fmla="*/ 4179313 w 7679838"/>
                <a:gd name="connsiteY13-3694" fmla="*/ 193147 h 1017790"/>
                <a:gd name="connsiteX14-3695" fmla="*/ 4263460 w 7679838"/>
                <a:gd name="connsiteY14-3696" fmla="*/ 260465 h 1017790"/>
                <a:gd name="connsiteX15-3697" fmla="*/ 3966140 w 7679838"/>
                <a:gd name="connsiteY15-3698" fmla="*/ 277294 h 1017790"/>
                <a:gd name="connsiteX16-3699" fmla="*/ 3837114 w 7679838"/>
                <a:gd name="connsiteY16-3700" fmla="*/ 198757 h 1017790"/>
                <a:gd name="connsiteX17-3701" fmla="*/ 3225644 w 7679838"/>
                <a:gd name="connsiteY17-3702" fmla="*/ 350222 h 1017790"/>
                <a:gd name="connsiteX18-3703" fmla="*/ 2715151 w 7679838"/>
                <a:gd name="connsiteY18-3704" fmla="*/ 327782 h 1017790"/>
                <a:gd name="connsiteX19-3705" fmla="*/ 2513197 w 7679838"/>
                <a:gd name="connsiteY19-3706" fmla="*/ 383881 h 1017790"/>
                <a:gd name="connsiteX20-3707" fmla="*/ 2070022 w 7679838"/>
                <a:gd name="connsiteY20-3708" fmla="*/ 473638 h 1017790"/>
                <a:gd name="connsiteX21-3709" fmla="*/ 2625394 w 7679838"/>
                <a:gd name="connsiteY21-3710" fmla="*/ 535346 h 1017790"/>
                <a:gd name="connsiteX22-3711" fmla="*/ 3203205 w 7679838"/>
                <a:gd name="connsiteY22-3712" fmla="*/ 462418 h 1017790"/>
                <a:gd name="connsiteX23-3713" fmla="*/ 4241021 w 7679838"/>
                <a:gd name="connsiteY23-3714" fmla="*/ 305343 h 1017790"/>
                <a:gd name="connsiteX24-3715" fmla="*/ 4925418 w 7679838"/>
                <a:gd name="connsiteY24-3716" fmla="*/ 411930 h 1017790"/>
                <a:gd name="connsiteX25-3717" fmla="*/ 5733232 w 7679838"/>
                <a:gd name="connsiteY25-3718" fmla="*/ 260465 h 1017790"/>
                <a:gd name="connsiteX26-3719" fmla="*/ 6799097 w 7679838"/>
                <a:gd name="connsiteY26-3720" fmla="*/ 417539 h 1017790"/>
                <a:gd name="connsiteX27-3721" fmla="*/ 7040319 w 7679838"/>
                <a:gd name="connsiteY27-3722" fmla="*/ 484857 h 1017790"/>
                <a:gd name="connsiteX28-3723" fmla="*/ 7595691 w 7679838"/>
                <a:gd name="connsiteY28-3724" fmla="*/ 310953 h 1017790"/>
                <a:gd name="connsiteX29-3725" fmla="*/ 7679838 w 7679838"/>
                <a:gd name="connsiteY29-3726" fmla="*/ 726079 h 1017790"/>
                <a:gd name="connsiteX30-3727" fmla="*/ 7146905 w 7679838"/>
                <a:gd name="connsiteY30-3728" fmla="*/ 737299 h 1017790"/>
                <a:gd name="connsiteX31-3729" fmla="*/ 7023490 w 7679838"/>
                <a:gd name="connsiteY31-3730" fmla="*/ 754128 h 1017790"/>
                <a:gd name="connsiteX32-3731" fmla="*/ 6546655 w 7679838"/>
                <a:gd name="connsiteY32-3732" fmla="*/ 703640 h 1017790"/>
                <a:gd name="connsiteX33-3733" fmla="*/ 5895917 w 7679838"/>
                <a:gd name="connsiteY33-3734" fmla="*/ 782177 h 1017790"/>
                <a:gd name="connsiteX34-3735" fmla="*/ 5424692 w 7679838"/>
                <a:gd name="connsiteY34-3736" fmla="*/ 731689 h 1017790"/>
                <a:gd name="connsiteX35-3737" fmla="*/ 4981517 w 7679838"/>
                <a:gd name="connsiteY35-3738" fmla="*/ 905593 h 1017790"/>
                <a:gd name="connsiteX36-3739" fmla="*/ 4431755 w 7679838"/>
                <a:gd name="connsiteY36-3740" fmla="*/ 922423 h 1017790"/>
                <a:gd name="connsiteX37-3741" fmla="*/ 3938091 w 7679838"/>
                <a:gd name="connsiteY37-3742" fmla="*/ 1017790 h 1017790"/>
                <a:gd name="connsiteX38-3743" fmla="*/ 0 w 7679838"/>
                <a:gd name="connsiteY38-3744" fmla="*/ 1017790 h 1017790"/>
                <a:gd name="connsiteX0-3745" fmla="*/ 0 w 7679838"/>
                <a:gd name="connsiteY0-3746" fmla="*/ 1017790 h 1017790"/>
                <a:gd name="connsiteX1-3747" fmla="*/ 259271 w 7679838"/>
                <a:gd name="connsiteY1-3748" fmla="*/ 681698 h 1017790"/>
                <a:gd name="connsiteX2-3749" fmla="*/ 487503 w 7679838"/>
                <a:gd name="connsiteY2-3750" fmla="*/ 656539 h 1017790"/>
                <a:gd name="connsiteX3-3751" fmla="*/ 669121 w 7679838"/>
                <a:gd name="connsiteY3-3752" fmla="*/ 685805 h 1017790"/>
                <a:gd name="connsiteX4-3753" fmla="*/ 833041 w 7679838"/>
                <a:gd name="connsiteY4-3754" fmla="*/ 786068 h 1017790"/>
                <a:gd name="connsiteX5-3755" fmla="*/ 1115137 w 7679838"/>
                <a:gd name="connsiteY5-3756" fmla="*/ 778121 h 1017790"/>
                <a:gd name="connsiteX6-3757" fmla="*/ 1363185 w 7679838"/>
                <a:gd name="connsiteY6-3758" fmla="*/ 209976 h 1017790"/>
                <a:gd name="connsiteX7-3759" fmla="*/ 2880059 w 7679838"/>
                <a:gd name="connsiteY7-3760" fmla="*/ 2748 h 1017790"/>
                <a:gd name="connsiteX8-3761" fmla="*/ 3769678 w 7679838"/>
                <a:gd name="connsiteY8-3762" fmla="*/ 27825 h 1017790"/>
                <a:gd name="connsiteX9-3763" fmla="*/ 4272462 w 7679838"/>
                <a:gd name="connsiteY9-3764" fmla="*/ 4801 h 1017790"/>
                <a:gd name="connsiteX10-3765" fmla="*/ 4530511 w 7679838"/>
                <a:gd name="connsiteY10-3766" fmla="*/ 278296 h 1017790"/>
                <a:gd name="connsiteX11-3767" fmla="*/ 4353217 w 7679838"/>
                <a:gd name="connsiteY11-3768" fmla="*/ 266074 h 1017790"/>
                <a:gd name="connsiteX12-3769" fmla="*/ 4224191 w 7679838"/>
                <a:gd name="connsiteY12-3770" fmla="*/ 109000 h 1017790"/>
                <a:gd name="connsiteX13-3771" fmla="*/ 4179313 w 7679838"/>
                <a:gd name="connsiteY13-3772" fmla="*/ 193147 h 1017790"/>
                <a:gd name="connsiteX14-3773" fmla="*/ 4263460 w 7679838"/>
                <a:gd name="connsiteY14-3774" fmla="*/ 260465 h 1017790"/>
                <a:gd name="connsiteX15-3775" fmla="*/ 3966140 w 7679838"/>
                <a:gd name="connsiteY15-3776" fmla="*/ 277294 h 1017790"/>
                <a:gd name="connsiteX16-3777" fmla="*/ 3837114 w 7679838"/>
                <a:gd name="connsiteY16-3778" fmla="*/ 198757 h 1017790"/>
                <a:gd name="connsiteX17-3779" fmla="*/ 3225644 w 7679838"/>
                <a:gd name="connsiteY17-3780" fmla="*/ 350222 h 1017790"/>
                <a:gd name="connsiteX18-3781" fmla="*/ 2715151 w 7679838"/>
                <a:gd name="connsiteY18-3782" fmla="*/ 327782 h 1017790"/>
                <a:gd name="connsiteX19-3783" fmla="*/ 2513197 w 7679838"/>
                <a:gd name="connsiteY19-3784" fmla="*/ 383881 h 1017790"/>
                <a:gd name="connsiteX20-3785" fmla="*/ 2070022 w 7679838"/>
                <a:gd name="connsiteY20-3786" fmla="*/ 473638 h 1017790"/>
                <a:gd name="connsiteX21-3787" fmla="*/ 2625394 w 7679838"/>
                <a:gd name="connsiteY21-3788" fmla="*/ 535346 h 1017790"/>
                <a:gd name="connsiteX22-3789" fmla="*/ 3203205 w 7679838"/>
                <a:gd name="connsiteY22-3790" fmla="*/ 462418 h 1017790"/>
                <a:gd name="connsiteX23-3791" fmla="*/ 4241021 w 7679838"/>
                <a:gd name="connsiteY23-3792" fmla="*/ 305343 h 1017790"/>
                <a:gd name="connsiteX24-3793" fmla="*/ 4925418 w 7679838"/>
                <a:gd name="connsiteY24-3794" fmla="*/ 411930 h 1017790"/>
                <a:gd name="connsiteX25-3795" fmla="*/ 5733232 w 7679838"/>
                <a:gd name="connsiteY25-3796" fmla="*/ 260465 h 1017790"/>
                <a:gd name="connsiteX26-3797" fmla="*/ 6799097 w 7679838"/>
                <a:gd name="connsiteY26-3798" fmla="*/ 417539 h 1017790"/>
                <a:gd name="connsiteX27-3799" fmla="*/ 7040319 w 7679838"/>
                <a:gd name="connsiteY27-3800" fmla="*/ 484857 h 1017790"/>
                <a:gd name="connsiteX28-3801" fmla="*/ 7595691 w 7679838"/>
                <a:gd name="connsiteY28-3802" fmla="*/ 310953 h 1017790"/>
                <a:gd name="connsiteX29-3803" fmla="*/ 7679838 w 7679838"/>
                <a:gd name="connsiteY29-3804" fmla="*/ 726079 h 1017790"/>
                <a:gd name="connsiteX30-3805" fmla="*/ 7146905 w 7679838"/>
                <a:gd name="connsiteY30-3806" fmla="*/ 737299 h 1017790"/>
                <a:gd name="connsiteX31-3807" fmla="*/ 7023490 w 7679838"/>
                <a:gd name="connsiteY31-3808" fmla="*/ 754128 h 1017790"/>
                <a:gd name="connsiteX32-3809" fmla="*/ 6546655 w 7679838"/>
                <a:gd name="connsiteY32-3810" fmla="*/ 703640 h 1017790"/>
                <a:gd name="connsiteX33-3811" fmla="*/ 5895917 w 7679838"/>
                <a:gd name="connsiteY33-3812" fmla="*/ 782177 h 1017790"/>
                <a:gd name="connsiteX34-3813" fmla="*/ 5424692 w 7679838"/>
                <a:gd name="connsiteY34-3814" fmla="*/ 731689 h 1017790"/>
                <a:gd name="connsiteX35-3815" fmla="*/ 4981517 w 7679838"/>
                <a:gd name="connsiteY35-3816" fmla="*/ 905593 h 1017790"/>
                <a:gd name="connsiteX36-3817" fmla="*/ 4431755 w 7679838"/>
                <a:gd name="connsiteY36-3818" fmla="*/ 922423 h 1017790"/>
                <a:gd name="connsiteX37-3819" fmla="*/ 3938091 w 7679838"/>
                <a:gd name="connsiteY37-3820" fmla="*/ 1017790 h 1017790"/>
                <a:gd name="connsiteX38-3821" fmla="*/ 0 w 7679838"/>
                <a:gd name="connsiteY38-3822" fmla="*/ 1017790 h 1017790"/>
                <a:gd name="connsiteX0-3823" fmla="*/ 0 w 7679838"/>
                <a:gd name="connsiteY0-3824" fmla="*/ 1017790 h 1017790"/>
                <a:gd name="connsiteX1-3825" fmla="*/ 259271 w 7679838"/>
                <a:gd name="connsiteY1-3826" fmla="*/ 681698 h 1017790"/>
                <a:gd name="connsiteX2-3827" fmla="*/ 487503 w 7679838"/>
                <a:gd name="connsiteY2-3828" fmla="*/ 656539 h 1017790"/>
                <a:gd name="connsiteX3-3829" fmla="*/ 669121 w 7679838"/>
                <a:gd name="connsiteY3-3830" fmla="*/ 685805 h 1017790"/>
                <a:gd name="connsiteX4-3831" fmla="*/ 833041 w 7679838"/>
                <a:gd name="connsiteY4-3832" fmla="*/ 786068 h 1017790"/>
                <a:gd name="connsiteX5-3833" fmla="*/ 1115137 w 7679838"/>
                <a:gd name="connsiteY5-3834" fmla="*/ 778121 h 1017790"/>
                <a:gd name="connsiteX6-3835" fmla="*/ 1363185 w 7679838"/>
                <a:gd name="connsiteY6-3836" fmla="*/ 209976 h 1017790"/>
                <a:gd name="connsiteX7-3837" fmla="*/ 2880059 w 7679838"/>
                <a:gd name="connsiteY7-3838" fmla="*/ 2748 h 1017790"/>
                <a:gd name="connsiteX8-3839" fmla="*/ 3769678 w 7679838"/>
                <a:gd name="connsiteY8-3840" fmla="*/ 27825 h 1017790"/>
                <a:gd name="connsiteX9-3841" fmla="*/ 4272462 w 7679838"/>
                <a:gd name="connsiteY9-3842" fmla="*/ 4801 h 1017790"/>
                <a:gd name="connsiteX10-3843" fmla="*/ 4530511 w 7679838"/>
                <a:gd name="connsiteY10-3844" fmla="*/ 278296 h 1017790"/>
                <a:gd name="connsiteX11-3845" fmla="*/ 4383152 w 7679838"/>
                <a:gd name="connsiteY11-3846" fmla="*/ 255188 h 1017790"/>
                <a:gd name="connsiteX12-3847" fmla="*/ 4224191 w 7679838"/>
                <a:gd name="connsiteY12-3848" fmla="*/ 109000 h 1017790"/>
                <a:gd name="connsiteX13-3849" fmla="*/ 4179313 w 7679838"/>
                <a:gd name="connsiteY13-3850" fmla="*/ 193147 h 1017790"/>
                <a:gd name="connsiteX14-3851" fmla="*/ 4263460 w 7679838"/>
                <a:gd name="connsiteY14-3852" fmla="*/ 260465 h 1017790"/>
                <a:gd name="connsiteX15-3853" fmla="*/ 3966140 w 7679838"/>
                <a:gd name="connsiteY15-3854" fmla="*/ 277294 h 1017790"/>
                <a:gd name="connsiteX16-3855" fmla="*/ 3837114 w 7679838"/>
                <a:gd name="connsiteY16-3856" fmla="*/ 198757 h 1017790"/>
                <a:gd name="connsiteX17-3857" fmla="*/ 3225644 w 7679838"/>
                <a:gd name="connsiteY17-3858" fmla="*/ 350222 h 1017790"/>
                <a:gd name="connsiteX18-3859" fmla="*/ 2715151 w 7679838"/>
                <a:gd name="connsiteY18-3860" fmla="*/ 327782 h 1017790"/>
                <a:gd name="connsiteX19-3861" fmla="*/ 2513197 w 7679838"/>
                <a:gd name="connsiteY19-3862" fmla="*/ 383881 h 1017790"/>
                <a:gd name="connsiteX20-3863" fmla="*/ 2070022 w 7679838"/>
                <a:gd name="connsiteY20-3864" fmla="*/ 473638 h 1017790"/>
                <a:gd name="connsiteX21-3865" fmla="*/ 2625394 w 7679838"/>
                <a:gd name="connsiteY21-3866" fmla="*/ 535346 h 1017790"/>
                <a:gd name="connsiteX22-3867" fmla="*/ 3203205 w 7679838"/>
                <a:gd name="connsiteY22-3868" fmla="*/ 462418 h 1017790"/>
                <a:gd name="connsiteX23-3869" fmla="*/ 4241021 w 7679838"/>
                <a:gd name="connsiteY23-3870" fmla="*/ 305343 h 1017790"/>
                <a:gd name="connsiteX24-3871" fmla="*/ 4925418 w 7679838"/>
                <a:gd name="connsiteY24-3872" fmla="*/ 411930 h 1017790"/>
                <a:gd name="connsiteX25-3873" fmla="*/ 5733232 w 7679838"/>
                <a:gd name="connsiteY25-3874" fmla="*/ 260465 h 1017790"/>
                <a:gd name="connsiteX26-3875" fmla="*/ 6799097 w 7679838"/>
                <a:gd name="connsiteY26-3876" fmla="*/ 417539 h 1017790"/>
                <a:gd name="connsiteX27-3877" fmla="*/ 7040319 w 7679838"/>
                <a:gd name="connsiteY27-3878" fmla="*/ 484857 h 1017790"/>
                <a:gd name="connsiteX28-3879" fmla="*/ 7595691 w 7679838"/>
                <a:gd name="connsiteY28-3880" fmla="*/ 310953 h 1017790"/>
                <a:gd name="connsiteX29-3881" fmla="*/ 7679838 w 7679838"/>
                <a:gd name="connsiteY29-3882" fmla="*/ 726079 h 1017790"/>
                <a:gd name="connsiteX30-3883" fmla="*/ 7146905 w 7679838"/>
                <a:gd name="connsiteY30-3884" fmla="*/ 737299 h 1017790"/>
                <a:gd name="connsiteX31-3885" fmla="*/ 7023490 w 7679838"/>
                <a:gd name="connsiteY31-3886" fmla="*/ 754128 h 1017790"/>
                <a:gd name="connsiteX32-3887" fmla="*/ 6546655 w 7679838"/>
                <a:gd name="connsiteY32-3888" fmla="*/ 703640 h 1017790"/>
                <a:gd name="connsiteX33-3889" fmla="*/ 5895917 w 7679838"/>
                <a:gd name="connsiteY33-3890" fmla="*/ 782177 h 1017790"/>
                <a:gd name="connsiteX34-3891" fmla="*/ 5424692 w 7679838"/>
                <a:gd name="connsiteY34-3892" fmla="*/ 731689 h 1017790"/>
                <a:gd name="connsiteX35-3893" fmla="*/ 4981517 w 7679838"/>
                <a:gd name="connsiteY35-3894" fmla="*/ 905593 h 1017790"/>
                <a:gd name="connsiteX36-3895" fmla="*/ 4431755 w 7679838"/>
                <a:gd name="connsiteY36-3896" fmla="*/ 922423 h 1017790"/>
                <a:gd name="connsiteX37-3897" fmla="*/ 3938091 w 7679838"/>
                <a:gd name="connsiteY37-3898" fmla="*/ 1017790 h 1017790"/>
                <a:gd name="connsiteX38-3899" fmla="*/ 0 w 7679838"/>
                <a:gd name="connsiteY38-3900" fmla="*/ 1017790 h 1017790"/>
                <a:gd name="connsiteX0-3901" fmla="*/ 0 w 7679838"/>
                <a:gd name="connsiteY0-3902" fmla="*/ 1017790 h 1017790"/>
                <a:gd name="connsiteX1-3903" fmla="*/ 259271 w 7679838"/>
                <a:gd name="connsiteY1-3904" fmla="*/ 681698 h 1017790"/>
                <a:gd name="connsiteX2-3905" fmla="*/ 487503 w 7679838"/>
                <a:gd name="connsiteY2-3906" fmla="*/ 656539 h 1017790"/>
                <a:gd name="connsiteX3-3907" fmla="*/ 669121 w 7679838"/>
                <a:gd name="connsiteY3-3908" fmla="*/ 685805 h 1017790"/>
                <a:gd name="connsiteX4-3909" fmla="*/ 833041 w 7679838"/>
                <a:gd name="connsiteY4-3910" fmla="*/ 786068 h 1017790"/>
                <a:gd name="connsiteX5-3911" fmla="*/ 1115137 w 7679838"/>
                <a:gd name="connsiteY5-3912" fmla="*/ 778121 h 1017790"/>
                <a:gd name="connsiteX6-3913" fmla="*/ 1363185 w 7679838"/>
                <a:gd name="connsiteY6-3914" fmla="*/ 209976 h 1017790"/>
                <a:gd name="connsiteX7-3915" fmla="*/ 2880059 w 7679838"/>
                <a:gd name="connsiteY7-3916" fmla="*/ 2748 h 1017790"/>
                <a:gd name="connsiteX8-3917" fmla="*/ 3769678 w 7679838"/>
                <a:gd name="connsiteY8-3918" fmla="*/ 27825 h 1017790"/>
                <a:gd name="connsiteX9-3919" fmla="*/ 4272462 w 7679838"/>
                <a:gd name="connsiteY9-3920" fmla="*/ 4801 h 1017790"/>
                <a:gd name="connsiteX10-3921" fmla="*/ 4530511 w 7679838"/>
                <a:gd name="connsiteY10-3922" fmla="*/ 278296 h 1017790"/>
                <a:gd name="connsiteX11-3923" fmla="*/ 4383152 w 7679838"/>
                <a:gd name="connsiteY11-3924" fmla="*/ 255188 h 1017790"/>
                <a:gd name="connsiteX12-3925" fmla="*/ 4224191 w 7679838"/>
                <a:gd name="connsiteY12-3926" fmla="*/ 109000 h 1017790"/>
                <a:gd name="connsiteX13-3927" fmla="*/ 4179313 w 7679838"/>
                <a:gd name="connsiteY13-3928" fmla="*/ 193147 h 1017790"/>
                <a:gd name="connsiteX14-3929" fmla="*/ 4263460 w 7679838"/>
                <a:gd name="connsiteY14-3930" fmla="*/ 260465 h 1017790"/>
                <a:gd name="connsiteX15-3931" fmla="*/ 3966140 w 7679838"/>
                <a:gd name="connsiteY15-3932" fmla="*/ 277294 h 1017790"/>
                <a:gd name="connsiteX16-3933" fmla="*/ 3837114 w 7679838"/>
                <a:gd name="connsiteY16-3934" fmla="*/ 198757 h 1017790"/>
                <a:gd name="connsiteX17-3935" fmla="*/ 3225644 w 7679838"/>
                <a:gd name="connsiteY17-3936" fmla="*/ 350222 h 1017790"/>
                <a:gd name="connsiteX18-3937" fmla="*/ 2715151 w 7679838"/>
                <a:gd name="connsiteY18-3938" fmla="*/ 327782 h 1017790"/>
                <a:gd name="connsiteX19-3939" fmla="*/ 2513197 w 7679838"/>
                <a:gd name="connsiteY19-3940" fmla="*/ 383881 h 1017790"/>
                <a:gd name="connsiteX20-3941" fmla="*/ 2070022 w 7679838"/>
                <a:gd name="connsiteY20-3942" fmla="*/ 473638 h 1017790"/>
                <a:gd name="connsiteX21-3943" fmla="*/ 2625394 w 7679838"/>
                <a:gd name="connsiteY21-3944" fmla="*/ 535346 h 1017790"/>
                <a:gd name="connsiteX22-3945" fmla="*/ 3203205 w 7679838"/>
                <a:gd name="connsiteY22-3946" fmla="*/ 462418 h 1017790"/>
                <a:gd name="connsiteX23-3947" fmla="*/ 4241021 w 7679838"/>
                <a:gd name="connsiteY23-3948" fmla="*/ 305343 h 1017790"/>
                <a:gd name="connsiteX24-3949" fmla="*/ 4925418 w 7679838"/>
                <a:gd name="connsiteY24-3950" fmla="*/ 411930 h 1017790"/>
                <a:gd name="connsiteX25-3951" fmla="*/ 5733232 w 7679838"/>
                <a:gd name="connsiteY25-3952" fmla="*/ 260465 h 1017790"/>
                <a:gd name="connsiteX26-3953" fmla="*/ 6799097 w 7679838"/>
                <a:gd name="connsiteY26-3954" fmla="*/ 417539 h 1017790"/>
                <a:gd name="connsiteX27-3955" fmla="*/ 7040319 w 7679838"/>
                <a:gd name="connsiteY27-3956" fmla="*/ 484857 h 1017790"/>
                <a:gd name="connsiteX28-3957" fmla="*/ 7595691 w 7679838"/>
                <a:gd name="connsiteY28-3958" fmla="*/ 310953 h 1017790"/>
                <a:gd name="connsiteX29-3959" fmla="*/ 7679838 w 7679838"/>
                <a:gd name="connsiteY29-3960" fmla="*/ 726079 h 1017790"/>
                <a:gd name="connsiteX30-3961" fmla="*/ 7146905 w 7679838"/>
                <a:gd name="connsiteY30-3962" fmla="*/ 737299 h 1017790"/>
                <a:gd name="connsiteX31-3963" fmla="*/ 7023490 w 7679838"/>
                <a:gd name="connsiteY31-3964" fmla="*/ 754128 h 1017790"/>
                <a:gd name="connsiteX32-3965" fmla="*/ 6546655 w 7679838"/>
                <a:gd name="connsiteY32-3966" fmla="*/ 703640 h 1017790"/>
                <a:gd name="connsiteX33-3967" fmla="*/ 5895917 w 7679838"/>
                <a:gd name="connsiteY33-3968" fmla="*/ 782177 h 1017790"/>
                <a:gd name="connsiteX34-3969" fmla="*/ 5424692 w 7679838"/>
                <a:gd name="connsiteY34-3970" fmla="*/ 731689 h 1017790"/>
                <a:gd name="connsiteX35-3971" fmla="*/ 4981517 w 7679838"/>
                <a:gd name="connsiteY35-3972" fmla="*/ 905593 h 1017790"/>
                <a:gd name="connsiteX36-3973" fmla="*/ 4431755 w 7679838"/>
                <a:gd name="connsiteY36-3974" fmla="*/ 922423 h 1017790"/>
                <a:gd name="connsiteX37-3975" fmla="*/ 3938091 w 7679838"/>
                <a:gd name="connsiteY37-3976" fmla="*/ 1017790 h 1017790"/>
                <a:gd name="connsiteX38-3977" fmla="*/ 0 w 7679838"/>
                <a:gd name="connsiteY38-3978" fmla="*/ 1017790 h 1017790"/>
                <a:gd name="connsiteX0-3979" fmla="*/ 0 w 7679838"/>
                <a:gd name="connsiteY0-3980" fmla="*/ 1017790 h 1017790"/>
                <a:gd name="connsiteX1-3981" fmla="*/ 259271 w 7679838"/>
                <a:gd name="connsiteY1-3982" fmla="*/ 681698 h 1017790"/>
                <a:gd name="connsiteX2-3983" fmla="*/ 487503 w 7679838"/>
                <a:gd name="connsiteY2-3984" fmla="*/ 656539 h 1017790"/>
                <a:gd name="connsiteX3-3985" fmla="*/ 669121 w 7679838"/>
                <a:gd name="connsiteY3-3986" fmla="*/ 685805 h 1017790"/>
                <a:gd name="connsiteX4-3987" fmla="*/ 833041 w 7679838"/>
                <a:gd name="connsiteY4-3988" fmla="*/ 786068 h 1017790"/>
                <a:gd name="connsiteX5-3989" fmla="*/ 1115137 w 7679838"/>
                <a:gd name="connsiteY5-3990" fmla="*/ 778121 h 1017790"/>
                <a:gd name="connsiteX6-3991" fmla="*/ 1363185 w 7679838"/>
                <a:gd name="connsiteY6-3992" fmla="*/ 209976 h 1017790"/>
                <a:gd name="connsiteX7-3993" fmla="*/ 2880059 w 7679838"/>
                <a:gd name="connsiteY7-3994" fmla="*/ 2748 h 1017790"/>
                <a:gd name="connsiteX8-3995" fmla="*/ 3769678 w 7679838"/>
                <a:gd name="connsiteY8-3996" fmla="*/ 27825 h 1017790"/>
                <a:gd name="connsiteX9-3997" fmla="*/ 4272462 w 7679838"/>
                <a:gd name="connsiteY9-3998" fmla="*/ 4801 h 1017790"/>
                <a:gd name="connsiteX10-3999" fmla="*/ 4530511 w 7679838"/>
                <a:gd name="connsiteY10-4000" fmla="*/ 278296 h 1017790"/>
                <a:gd name="connsiteX11-4001" fmla="*/ 4383152 w 7679838"/>
                <a:gd name="connsiteY11-4002" fmla="*/ 255188 h 1017790"/>
                <a:gd name="connsiteX12-4003" fmla="*/ 4235077 w 7679838"/>
                <a:gd name="connsiteY12-4004" fmla="*/ 141657 h 1017790"/>
                <a:gd name="connsiteX13-4005" fmla="*/ 4179313 w 7679838"/>
                <a:gd name="connsiteY13-4006" fmla="*/ 193147 h 1017790"/>
                <a:gd name="connsiteX14-4007" fmla="*/ 4263460 w 7679838"/>
                <a:gd name="connsiteY14-4008" fmla="*/ 260465 h 1017790"/>
                <a:gd name="connsiteX15-4009" fmla="*/ 3966140 w 7679838"/>
                <a:gd name="connsiteY15-4010" fmla="*/ 277294 h 1017790"/>
                <a:gd name="connsiteX16-4011" fmla="*/ 3837114 w 7679838"/>
                <a:gd name="connsiteY16-4012" fmla="*/ 198757 h 1017790"/>
                <a:gd name="connsiteX17-4013" fmla="*/ 3225644 w 7679838"/>
                <a:gd name="connsiteY17-4014" fmla="*/ 350222 h 1017790"/>
                <a:gd name="connsiteX18-4015" fmla="*/ 2715151 w 7679838"/>
                <a:gd name="connsiteY18-4016" fmla="*/ 327782 h 1017790"/>
                <a:gd name="connsiteX19-4017" fmla="*/ 2513197 w 7679838"/>
                <a:gd name="connsiteY19-4018" fmla="*/ 383881 h 1017790"/>
                <a:gd name="connsiteX20-4019" fmla="*/ 2070022 w 7679838"/>
                <a:gd name="connsiteY20-4020" fmla="*/ 473638 h 1017790"/>
                <a:gd name="connsiteX21-4021" fmla="*/ 2625394 w 7679838"/>
                <a:gd name="connsiteY21-4022" fmla="*/ 535346 h 1017790"/>
                <a:gd name="connsiteX22-4023" fmla="*/ 3203205 w 7679838"/>
                <a:gd name="connsiteY22-4024" fmla="*/ 462418 h 1017790"/>
                <a:gd name="connsiteX23-4025" fmla="*/ 4241021 w 7679838"/>
                <a:gd name="connsiteY23-4026" fmla="*/ 305343 h 1017790"/>
                <a:gd name="connsiteX24-4027" fmla="*/ 4925418 w 7679838"/>
                <a:gd name="connsiteY24-4028" fmla="*/ 411930 h 1017790"/>
                <a:gd name="connsiteX25-4029" fmla="*/ 5733232 w 7679838"/>
                <a:gd name="connsiteY25-4030" fmla="*/ 260465 h 1017790"/>
                <a:gd name="connsiteX26-4031" fmla="*/ 6799097 w 7679838"/>
                <a:gd name="connsiteY26-4032" fmla="*/ 417539 h 1017790"/>
                <a:gd name="connsiteX27-4033" fmla="*/ 7040319 w 7679838"/>
                <a:gd name="connsiteY27-4034" fmla="*/ 484857 h 1017790"/>
                <a:gd name="connsiteX28-4035" fmla="*/ 7595691 w 7679838"/>
                <a:gd name="connsiteY28-4036" fmla="*/ 310953 h 1017790"/>
                <a:gd name="connsiteX29-4037" fmla="*/ 7679838 w 7679838"/>
                <a:gd name="connsiteY29-4038" fmla="*/ 726079 h 1017790"/>
                <a:gd name="connsiteX30-4039" fmla="*/ 7146905 w 7679838"/>
                <a:gd name="connsiteY30-4040" fmla="*/ 737299 h 1017790"/>
                <a:gd name="connsiteX31-4041" fmla="*/ 7023490 w 7679838"/>
                <a:gd name="connsiteY31-4042" fmla="*/ 754128 h 1017790"/>
                <a:gd name="connsiteX32-4043" fmla="*/ 6546655 w 7679838"/>
                <a:gd name="connsiteY32-4044" fmla="*/ 703640 h 1017790"/>
                <a:gd name="connsiteX33-4045" fmla="*/ 5895917 w 7679838"/>
                <a:gd name="connsiteY33-4046" fmla="*/ 782177 h 1017790"/>
                <a:gd name="connsiteX34-4047" fmla="*/ 5424692 w 7679838"/>
                <a:gd name="connsiteY34-4048" fmla="*/ 731689 h 1017790"/>
                <a:gd name="connsiteX35-4049" fmla="*/ 4981517 w 7679838"/>
                <a:gd name="connsiteY35-4050" fmla="*/ 905593 h 1017790"/>
                <a:gd name="connsiteX36-4051" fmla="*/ 4431755 w 7679838"/>
                <a:gd name="connsiteY36-4052" fmla="*/ 922423 h 1017790"/>
                <a:gd name="connsiteX37-4053" fmla="*/ 3938091 w 7679838"/>
                <a:gd name="connsiteY37-4054" fmla="*/ 1017790 h 1017790"/>
                <a:gd name="connsiteX38-4055" fmla="*/ 0 w 7679838"/>
                <a:gd name="connsiteY38-4056" fmla="*/ 1017790 h 1017790"/>
                <a:gd name="connsiteX0-4057" fmla="*/ 0 w 7679838"/>
                <a:gd name="connsiteY0-4058" fmla="*/ 1017790 h 1017790"/>
                <a:gd name="connsiteX1-4059" fmla="*/ 259271 w 7679838"/>
                <a:gd name="connsiteY1-4060" fmla="*/ 681698 h 1017790"/>
                <a:gd name="connsiteX2-4061" fmla="*/ 487503 w 7679838"/>
                <a:gd name="connsiteY2-4062" fmla="*/ 656539 h 1017790"/>
                <a:gd name="connsiteX3-4063" fmla="*/ 669121 w 7679838"/>
                <a:gd name="connsiteY3-4064" fmla="*/ 685805 h 1017790"/>
                <a:gd name="connsiteX4-4065" fmla="*/ 833041 w 7679838"/>
                <a:gd name="connsiteY4-4066" fmla="*/ 786068 h 1017790"/>
                <a:gd name="connsiteX5-4067" fmla="*/ 1115137 w 7679838"/>
                <a:gd name="connsiteY5-4068" fmla="*/ 778121 h 1017790"/>
                <a:gd name="connsiteX6-4069" fmla="*/ 1363185 w 7679838"/>
                <a:gd name="connsiteY6-4070" fmla="*/ 209976 h 1017790"/>
                <a:gd name="connsiteX7-4071" fmla="*/ 2880059 w 7679838"/>
                <a:gd name="connsiteY7-4072" fmla="*/ 2748 h 1017790"/>
                <a:gd name="connsiteX8-4073" fmla="*/ 3769678 w 7679838"/>
                <a:gd name="connsiteY8-4074" fmla="*/ 27825 h 1017790"/>
                <a:gd name="connsiteX9-4075" fmla="*/ 4272462 w 7679838"/>
                <a:gd name="connsiteY9-4076" fmla="*/ 4801 h 1017790"/>
                <a:gd name="connsiteX10-4077" fmla="*/ 4530511 w 7679838"/>
                <a:gd name="connsiteY10-4078" fmla="*/ 278296 h 1017790"/>
                <a:gd name="connsiteX11-4079" fmla="*/ 4383152 w 7679838"/>
                <a:gd name="connsiteY11-4080" fmla="*/ 255188 h 1017790"/>
                <a:gd name="connsiteX12-4081" fmla="*/ 4235077 w 7679838"/>
                <a:gd name="connsiteY12-4082" fmla="*/ 141657 h 1017790"/>
                <a:gd name="connsiteX13-4083" fmla="*/ 4179313 w 7679838"/>
                <a:gd name="connsiteY13-4084" fmla="*/ 193147 h 1017790"/>
                <a:gd name="connsiteX14-4085" fmla="*/ 4263460 w 7679838"/>
                <a:gd name="connsiteY14-4086" fmla="*/ 260465 h 1017790"/>
                <a:gd name="connsiteX15-4087" fmla="*/ 3966140 w 7679838"/>
                <a:gd name="connsiteY15-4088" fmla="*/ 277294 h 1017790"/>
                <a:gd name="connsiteX16-4089" fmla="*/ 3837114 w 7679838"/>
                <a:gd name="connsiteY16-4090" fmla="*/ 198757 h 1017790"/>
                <a:gd name="connsiteX17-4091" fmla="*/ 3225644 w 7679838"/>
                <a:gd name="connsiteY17-4092" fmla="*/ 350222 h 1017790"/>
                <a:gd name="connsiteX18-4093" fmla="*/ 2715151 w 7679838"/>
                <a:gd name="connsiteY18-4094" fmla="*/ 327782 h 1017790"/>
                <a:gd name="connsiteX19-4095" fmla="*/ 2513197 w 7679838"/>
                <a:gd name="connsiteY19-4096" fmla="*/ 383881 h 1017790"/>
                <a:gd name="connsiteX20-4097" fmla="*/ 2070022 w 7679838"/>
                <a:gd name="connsiteY20-4098" fmla="*/ 473638 h 1017790"/>
                <a:gd name="connsiteX21-4099" fmla="*/ 2625394 w 7679838"/>
                <a:gd name="connsiteY21-4100" fmla="*/ 535346 h 1017790"/>
                <a:gd name="connsiteX22-4101" fmla="*/ 3203205 w 7679838"/>
                <a:gd name="connsiteY22-4102" fmla="*/ 462418 h 1017790"/>
                <a:gd name="connsiteX23-4103" fmla="*/ 4241021 w 7679838"/>
                <a:gd name="connsiteY23-4104" fmla="*/ 305343 h 1017790"/>
                <a:gd name="connsiteX24-4105" fmla="*/ 4925418 w 7679838"/>
                <a:gd name="connsiteY24-4106" fmla="*/ 411930 h 1017790"/>
                <a:gd name="connsiteX25-4107" fmla="*/ 5733232 w 7679838"/>
                <a:gd name="connsiteY25-4108" fmla="*/ 260465 h 1017790"/>
                <a:gd name="connsiteX26-4109" fmla="*/ 6799097 w 7679838"/>
                <a:gd name="connsiteY26-4110" fmla="*/ 417539 h 1017790"/>
                <a:gd name="connsiteX27-4111" fmla="*/ 7040319 w 7679838"/>
                <a:gd name="connsiteY27-4112" fmla="*/ 484857 h 1017790"/>
                <a:gd name="connsiteX28-4113" fmla="*/ 7595691 w 7679838"/>
                <a:gd name="connsiteY28-4114" fmla="*/ 310953 h 1017790"/>
                <a:gd name="connsiteX29-4115" fmla="*/ 7679838 w 7679838"/>
                <a:gd name="connsiteY29-4116" fmla="*/ 726079 h 1017790"/>
                <a:gd name="connsiteX30-4117" fmla="*/ 7146905 w 7679838"/>
                <a:gd name="connsiteY30-4118" fmla="*/ 737299 h 1017790"/>
                <a:gd name="connsiteX31-4119" fmla="*/ 7023490 w 7679838"/>
                <a:gd name="connsiteY31-4120" fmla="*/ 754128 h 1017790"/>
                <a:gd name="connsiteX32-4121" fmla="*/ 6546655 w 7679838"/>
                <a:gd name="connsiteY32-4122" fmla="*/ 703640 h 1017790"/>
                <a:gd name="connsiteX33-4123" fmla="*/ 5895917 w 7679838"/>
                <a:gd name="connsiteY33-4124" fmla="*/ 782177 h 1017790"/>
                <a:gd name="connsiteX34-4125" fmla="*/ 5424692 w 7679838"/>
                <a:gd name="connsiteY34-4126" fmla="*/ 731689 h 1017790"/>
                <a:gd name="connsiteX35-4127" fmla="*/ 4981517 w 7679838"/>
                <a:gd name="connsiteY35-4128" fmla="*/ 905593 h 1017790"/>
                <a:gd name="connsiteX36-4129" fmla="*/ 4431755 w 7679838"/>
                <a:gd name="connsiteY36-4130" fmla="*/ 922423 h 1017790"/>
                <a:gd name="connsiteX37-4131" fmla="*/ 3938091 w 7679838"/>
                <a:gd name="connsiteY37-4132" fmla="*/ 1017790 h 1017790"/>
                <a:gd name="connsiteX38-4133" fmla="*/ 0 w 7679838"/>
                <a:gd name="connsiteY38-4134" fmla="*/ 1017790 h 1017790"/>
                <a:gd name="connsiteX0-4135" fmla="*/ 0 w 7679838"/>
                <a:gd name="connsiteY0-4136" fmla="*/ 1017790 h 1017790"/>
                <a:gd name="connsiteX1-4137" fmla="*/ 259271 w 7679838"/>
                <a:gd name="connsiteY1-4138" fmla="*/ 681698 h 1017790"/>
                <a:gd name="connsiteX2-4139" fmla="*/ 487503 w 7679838"/>
                <a:gd name="connsiteY2-4140" fmla="*/ 656539 h 1017790"/>
                <a:gd name="connsiteX3-4141" fmla="*/ 669121 w 7679838"/>
                <a:gd name="connsiteY3-4142" fmla="*/ 685805 h 1017790"/>
                <a:gd name="connsiteX4-4143" fmla="*/ 833041 w 7679838"/>
                <a:gd name="connsiteY4-4144" fmla="*/ 786068 h 1017790"/>
                <a:gd name="connsiteX5-4145" fmla="*/ 1115137 w 7679838"/>
                <a:gd name="connsiteY5-4146" fmla="*/ 778121 h 1017790"/>
                <a:gd name="connsiteX6-4147" fmla="*/ 1363185 w 7679838"/>
                <a:gd name="connsiteY6-4148" fmla="*/ 209976 h 1017790"/>
                <a:gd name="connsiteX7-4149" fmla="*/ 2880059 w 7679838"/>
                <a:gd name="connsiteY7-4150" fmla="*/ 2748 h 1017790"/>
                <a:gd name="connsiteX8-4151" fmla="*/ 3769678 w 7679838"/>
                <a:gd name="connsiteY8-4152" fmla="*/ 27825 h 1017790"/>
                <a:gd name="connsiteX9-4153" fmla="*/ 4272462 w 7679838"/>
                <a:gd name="connsiteY9-4154" fmla="*/ 4801 h 1017790"/>
                <a:gd name="connsiteX10-4155" fmla="*/ 4530511 w 7679838"/>
                <a:gd name="connsiteY10-4156" fmla="*/ 278296 h 1017790"/>
                <a:gd name="connsiteX11-4157" fmla="*/ 4383152 w 7679838"/>
                <a:gd name="connsiteY11-4158" fmla="*/ 255188 h 1017790"/>
                <a:gd name="connsiteX12-4159" fmla="*/ 4235077 w 7679838"/>
                <a:gd name="connsiteY12-4160" fmla="*/ 141657 h 1017790"/>
                <a:gd name="connsiteX13-4161" fmla="*/ 4138492 w 7679838"/>
                <a:gd name="connsiteY13-4162" fmla="*/ 198590 h 1017790"/>
                <a:gd name="connsiteX14-4163" fmla="*/ 4263460 w 7679838"/>
                <a:gd name="connsiteY14-4164" fmla="*/ 260465 h 1017790"/>
                <a:gd name="connsiteX15-4165" fmla="*/ 3966140 w 7679838"/>
                <a:gd name="connsiteY15-4166" fmla="*/ 277294 h 1017790"/>
                <a:gd name="connsiteX16-4167" fmla="*/ 3837114 w 7679838"/>
                <a:gd name="connsiteY16-4168" fmla="*/ 198757 h 1017790"/>
                <a:gd name="connsiteX17-4169" fmla="*/ 3225644 w 7679838"/>
                <a:gd name="connsiteY17-4170" fmla="*/ 350222 h 1017790"/>
                <a:gd name="connsiteX18-4171" fmla="*/ 2715151 w 7679838"/>
                <a:gd name="connsiteY18-4172" fmla="*/ 327782 h 1017790"/>
                <a:gd name="connsiteX19-4173" fmla="*/ 2513197 w 7679838"/>
                <a:gd name="connsiteY19-4174" fmla="*/ 383881 h 1017790"/>
                <a:gd name="connsiteX20-4175" fmla="*/ 2070022 w 7679838"/>
                <a:gd name="connsiteY20-4176" fmla="*/ 473638 h 1017790"/>
                <a:gd name="connsiteX21-4177" fmla="*/ 2625394 w 7679838"/>
                <a:gd name="connsiteY21-4178" fmla="*/ 535346 h 1017790"/>
                <a:gd name="connsiteX22-4179" fmla="*/ 3203205 w 7679838"/>
                <a:gd name="connsiteY22-4180" fmla="*/ 462418 h 1017790"/>
                <a:gd name="connsiteX23-4181" fmla="*/ 4241021 w 7679838"/>
                <a:gd name="connsiteY23-4182" fmla="*/ 305343 h 1017790"/>
                <a:gd name="connsiteX24-4183" fmla="*/ 4925418 w 7679838"/>
                <a:gd name="connsiteY24-4184" fmla="*/ 411930 h 1017790"/>
                <a:gd name="connsiteX25-4185" fmla="*/ 5733232 w 7679838"/>
                <a:gd name="connsiteY25-4186" fmla="*/ 260465 h 1017790"/>
                <a:gd name="connsiteX26-4187" fmla="*/ 6799097 w 7679838"/>
                <a:gd name="connsiteY26-4188" fmla="*/ 417539 h 1017790"/>
                <a:gd name="connsiteX27-4189" fmla="*/ 7040319 w 7679838"/>
                <a:gd name="connsiteY27-4190" fmla="*/ 484857 h 1017790"/>
                <a:gd name="connsiteX28-4191" fmla="*/ 7595691 w 7679838"/>
                <a:gd name="connsiteY28-4192" fmla="*/ 310953 h 1017790"/>
                <a:gd name="connsiteX29-4193" fmla="*/ 7679838 w 7679838"/>
                <a:gd name="connsiteY29-4194" fmla="*/ 726079 h 1017790"/>
                <a:gd name="connsiteX30-4195" fmla="*/ 7146905 w 7679838"/>
                <a:gd name="connsiteY30-4196" fmla="*/ 737299 h 1017790"/>
                <a:gd name="connsiteX31-4197" fmla="*/ 7023490 w 7679838"/>
                <a:gd name="connsiteY31-4198" fmla="*/ 754128 h 1017790"/>
                <a:gd name="connsiteX32-4199" fmla="*/ 6546655 w 7679838"/>
                <a:gd name="connsiteY32-4200" fmla="*/ 703640 h 1017790"/>
                <a:gd name="connsiteX33-4201" fmla="*/ 5895917 w 7679838"/>
                <a:gd name="connsiteY33-4202" fmla="*/ 782177 h 1017790"/>
                <a:gd name="connsiteX34-4203" fmla="*/ 5424692 w 7679838"/>
                <a:gd name="connsiteY34-4204" fmla="*/ 731689 h 1017790"/>
                <a:gd name="connsiteX35-4205" fmla="*/ 4981517 w 7679838"/>
                <a:gd name="connsiteY35-4206" fmla="*/ 905593 h 1017790"/>
                <a:gd name="connsiteX36-4207" fmla="*/ 4431755 w 7679838"/>
                <a:gd name="connsiteY36-4208" fmla="*/ 922423 h 1017790"/>
                <a:gd name="connsiteX37-4209" fmla="*/ 3938091 w 7679838"/>
                <a:gd name="connsiteY37-4210" fmla="*/ 1017790 h 1017790"/>
                <a:gd name="connsiteX38-4211" fmla="*/ 0 w 7679838"/>
                <a:gd name="connsiteY38-4212" fmla="*/ 1017790 h 1017790"/>
                <a:gd name="connsiteX0-4213" fmla="*/ 0 w 7679838"/>
                <a:gd name="connsiteY0-4214" fmla="*/ 1017790 h 1017790"/>
                <a:gd name="connsiteX1-4215" fmla="*/ 259271 w 7679838"/>
                <a:gd name="connsiteY1-4216" fmla="*/ 681698 h 1017790"/>
                <a:gd name="connsiteX2-4217" fmla="*/ 487503 w 7679838"/>
                <a:gd name="connsiteY2-4218" fmla="*/ 656539 h 1017790"/>
                <a:gd name="connsiteX3-4219" fmla="*/ 669121 w 7679838"/>
                <a:gd name="connsiteY3-4220" fmla="*/ 685805 h 1017790"/>
                <a:gd name="connsiteX4-4221" fmla="*/ 833041 w 7679838"/>
                <a:gd name="connsiteY4-4222" fmla="*/ 786068 h 1017790"/>
                <a:gd name="connsiteX5-4223" fmla="*/ 1115137 w 7679838"/>
                <a:gd name="connsiteY5-4224" fmla="*/ 778121 h 1017790"/>
                <a:gd name="connsiteX6-4225" fmla="*/ 1363185 w 7679838"/>
                <a:gd name="connsiteY6-4226" fmla="*/ 209976 h 1017790"/>
                <a:gd name="connsiteX7-4227" fmla="*/ 2880059 w 7679838"/>
                <a:gd name="connsiteY7-4228" fmla="*/ 2748 h 1017790"/>
                <a:gd name="connsiteX8-4229" fmla="*/ 3769678 w 7679838"/>
                <a:gd name="connsiteY8-4230" fmla="*/ 27825 h 1017790"/>
                <a:gd name="connsiteX9-4231" fmla="*/ 4272462 w 7679838"/>
                <a:gd name="connsiteY9-4232" fmla="*/ 4801 h 1017790"/>
                <a:gd name="connsiteX10-4233" fmla="*/ 4530511 w 7679838"/>
                <a:gd name="connsiteY10-4234" fmla="*/ 278296 h 1017790"/>
                <a:gd name="connsiteX11-4235" fmla="*/ 4383152 w 7679838"/>
                <a:gd name="connsiteY11-4236" fmla="*/ 255188 h 1017790"/>
                <a:gd name="connsiteX12-4237" fmla="*/ 4235077 w 7679838"/>
                <a:gd name="connsiteY12-4238" fmla="*/ 141657 h 1017790"/>
                <a:gd name="connsiteX13-4239" fmla="*/ 4138492 w 7679838"/>
                <a:gd name="connsiteY13-4240" fmla="*/ 198590 h 1017790"/>
                <a:gd name="connsiteX14-4241" fmla="*/ 4263460 w 7679838"/>
                <a:gd name="connsiteY14-4242" fmla="*/ 260465 h 1017790"/>
                <a:gd name="connsiteX15-4243" fmla="*/ 3966140 w 7679838"/>
                <a:gd name="connsiteY15-4244" fmla="*/ 277294 h 1017790"/>
                <a:gd name="connsiteX16-4245" fmla="*/ 3837114 w 7679838"/>
                <a:gd name="connsiteY16-4246" fmla="*/ 198757 h 1017790"/>
                <a:gd name="connsiteX17-4247" fmla="*/ 3225644 w 7679838"/>
                <a:gd name="connsiteY17-4248" fmla="*/ 350222 h 1017790"/>
                <a:gd name="connsiteX18-4249" fmla="*/ 2715151 w 7679838"/>
                <a:gd name="connsiteY18-4250" fmla="*/ 327782 h 1017790"/>
                <a:gd name="connsiteX19-4251" fmla="*/ 2513197 w 7679838"/>
                <a:gd name="connsiteY19-4252" fmla="*/ 383881 h 1017790"/>
                <a:gd name="connsiteX20-4253" fmla="*/ 2070022 w 7679838"/>
                <a:gd name="connsiteY20-4254" fmla="*/ 473638 h 1017790"/>
                <a:gd name="connsiteX21-4255" fmla="*/ 2625394 w 7679838"/>
                <a:gd name="connsiteY21-4256" fmla="*/ 535346 h 1017790"/>
                <a:gd name="connsiteX22-4257" fmla="*/ 3203205 w 7679838"/>
                <a:gd name="connsiteY22-4258" fmla="*/ 462418 h 1017790"/>
                <a:gd name="connsiteX23-4259" fmla="*/ 4241021 w 7679838"/>
                <a:gd name="connsiteY23-4260" fmla="*/ 305343 h 1017790"/>
                <a:gd name="connsiteX24-4261" fmla="*/ 4925418 w 7679838"/>
                <a:gd name="connsiteY24-4262" fmla="*/ 411930 h 1017790"/>
                <a:gd name="connsiteX25-4263" fmla="*/ 5733232 w 7679838"/>
                <a:gd name="connsiteY25-4264" fmla="*/ 260465 h 1017790"/>
                <a:gd name="connsiteX26-4265" fmla="*/ 6799097 w 7679838"/>
                <a:gd name="connsiteY26-4266" fmla="*/ 417539 h 1017790"/>
                <a:gd name="connsiteX27-4267" fmla="*/ 7040319 w 7679838"/>
                <a:gd name="connsiteY27-4268" fmla="*/ 484857 h 1017790"/>
                <a:gd name="connsiteX28-4269" fmla="*/ 7595691 w 7679838"/>
                <a:gd name="connsiteY28-4270" fmla="*/ 310953 h 1017790"/>
                <a:gd name="connsiteX29-4271" fmla="*/ 7679838 w 7679838"/>
                <a:gd name="connsiteY29-4272" fmla="*/ 726079 h 1017790"/>
                <a:gd name="connsiteX30-4273" fmla="*/ 7146905 w 7679838"/>
                <a:gd name="connsiteY30-4274" fmla="*/ 737299 h 1017790"/>
                <a:gd name="connsiteX31-4275" fmla="*/ 7023490 w 7679838"/>
                <a:gd name="connsiteY31-4276" fmla="*/ 754128 h 1017790"/>
                <a:gd name="connsiteX32-4277" fmla="*/ 6546655 w 7679838"/>
                <a:gd name="connsiteY32-4278" fmla="*/ 703640 h 1017790"/>
                <a:gd name="connsiteX33-4279" fmla="*/ 5895917 w 7679838"/>
                <a:gd name="connsiteY33-4280" fmla="*/ 782177 h 1017790"/>
                <a:gd name="connsiteX34-4281" fmla="*/ 5424692 w 7679838"/>
                <a:gd name="connsiteY34-4282" fmla="*/ 731689 h 1017790"/>
                <a:gd name="connsiteX35-4283" fmla="*/ 4981517 w 7679838"/>
                <a:gd name="connsiteY35-4284" fmla="*/ 905593 h 1017790"/>
                <a:gd name="connsiteX36-4285" fmla="*/ 4431755 w 7679838"/>
                <a:gd name="connsiteY36-4286" fmla="*/ 922423 h 1017790"/>
                <a:gd name="connsiteX37-4287" fmla="*/ 3938091 w 7679838"/>
                <a:gd name="connsiteY37-4288" fmla="*/ 1017790 h 1017790"/>
                <a:gd name="connsiteX38-4289" fmla="*/ 0 w 7679838"/>
                <a:gd name="connsiteY38-4290" fmla="*/ 1017790 h 1017790"/>
                <a:gd name="connsiteX0-4291" fmla="*/ 0 w 7679838"/>
                <a:gd name="connsiteY0-4292" fmla="*/ 1017790 h 1017790"/>
                <a:gd name="connsiteX1-4293" fmla="*/ 259271 w 7679838"/>
                <a:gd name="connsiteY1-4294" fmla="*/ 681698 h 1017790"/>
                <a:gd name="connsiteX2-4295" fmla="*/ 487503 w 7679838"/>
                <a:gd name="connsiteY2-4296" fmla="*/ 656539 h 1017790"/>
                <a:gd name="connsiteX3-4297" fmla="*/ 669121 w 7679838"/>
                <a:gd name="connsiteY3-4298" fmla="*/ 685805 h 1017790"/>
                <a:gd name="connsiteX4-4299" fmla="*/ 833041 w 7679838"/>
                <a:gd name="connsiteY4-4300" fmla="*/ 786068 h 1017790"/>
                <a:gd name="connsiteX5-4301" fmla="*/ 1115137 w 7679838"/>
                <a:gd name="connsiteY5-4302" fmla="*/ 778121 h 1017790"/>
                <a:gd name="connsiteX6-4303" fmla="*/ 1363185 w 7679838"/>
                <a:gd name="connsiteY6-4304" fmla="*/ 209976 h 1017790"/>
                <a:gd name="connsiteX7-4305" fmla="*/ 2880059 w 7679838"/>
                <a:gd name="connsiteY7-4306" fmla="*/ 2748 h 1017790"/>
                <a:gd name="connsiteX8-4307" fmla="*/ 3769678 w 7679838"/>
                <a:gd name="connsiteY8-4308" fmla="*/ 27825 h 1017790"/>
                <a:gd name="connsiteX9-4309" fmla="*/ 4272462 w 7679838"/>
                <a:gd name="connsiteY9-4310" fmla="*/ 4801 h 1017790"/>
                <a:gd name="connsiteX10-4311" fmla="*/ 4530511 w 7679838"/>
                <a:gd name="connsiteY10-4312" fmla="*/ 278296 h 1017790"/>
                <a:gd name="connsiteX11-4313" fmla="*/ 4366824 w 7679838"/>
                <a:gd name="connsiteY11-4314" fmla="*/ 238859 h 1017790"/>
                <a:gd name="connsiteX12-4315" fmla="*/ 4235077 w 7679838"/>
                <a:gd name="connsiteY12-4316" fmla="*/ 141657 h 1017790"/>
                <a:gd name="connsiteX13-4317" fmla="*/ 4138492 w 7679838"/>
                <a:gd name="connsiteY13-4318" fmla="*/ 198590 h 1017790"/>
                <a:gd name="connsiteX14-4319" fmla="*/ 4263460 w 7679838"/>
                <a:gd name="connsiteY14-4320" fmla="*/ 260465 h 1017790"/>
                <a:gd name="connsiteX15-4321" fmla="*/ 3966140 w 7679838"/>
                <a:gd name="connsiteY15-4322" fmla="*/ 277294 h 1017790"/>
                <a:gd name="connsiteX16-4323" fmla="*/ 3837114 w 7679838"/>
                <a:gd name="connsiteY16-4324" fmla="*/ 198757 h 1017790"/>
                <a:gd name="connsiteX17-4325" fmla="*/ 3225644 w 7679838"/>
                <a:gd name="connsiteY17-4326" fmla="*/ 350222 h 1017790"/>
                <a:gd name="connsiteX18-4327" fmla="*/ 2715151 w 7679838"/>
                <a:gd name="connsiteY18-4328" fmla="*/ 327782 h 1017790"/>
                <a:gd name="connsiteX19-4329" fmla="*/ 2513197 w 7679838"/>
                <a:gd name="connsiteY19-4330" fmla="*/ 383881 h 1017790"/>
                <a:gd name="connsiteX20-4331" fmla="*/ 2070022 w 7679838"/>
                <a:gd name="connsiteY20-4332" fmla="*/ 473638 h 1017790"/>
                <a:gd name="connsiteX21-4333" fmla="*/ 2625394 w 7679838"/>
                <a:gd name="connsiteY21-4334" fmla="*/ 535346 h 1017790"/>
                <a:gd name="connsiteX22-4335" fmla="*/ 3203205 w 7679838"/>
                <a:gd name="connsiteY22-4336" fmla="*/ 462418 h 1017790"/>
                <a:gd name="connsiteX23-4337" fmla="*/ 4241021 w 7679838"/>
                <a:gd name="connsiteY23-4338" fmla="*/ 305343 h 1017790"/>
                <a:gd name="connsiteX24-4339" fmla="*/ 4925418 w 7679838"/>
                <a:gd name="connsiteY24-4340" fmla="*/ 411930 h 1017790"/>
                <a:gd name="connsiteX25-4341" fmla="*/ 5733232 w 7679838"/>
                <a:gd name="connsiteY25-4342" fmla="*/ 260465 h 1017790"/>
                <a:gd name="connsiteX26-4343" fmla="*/ 6799097 w 7679838"/>
                <a:gd name="connsiteY26-4344" fmla="*/ 417539 h 1017790"/>
                <a:gd name="connsiteX27-4345" fmla="*/ 7040319 w 7679838"/>
                <a:gd name="connsiteY27-4346" fmla="*/ 484857 h 1017790"/>
                <a:gd name="connsiteX28-4347" fmla="*/ 7595691 w 7679838"/>
                <a:gd name="connsiteY28-4348" fmla="*/ 310953 h 1017790"/>
                <a:gd name="connsiteX29-4349" fmla="*/ 7679838 w 7679838"/>
                <a:gd name="connsiteY29-4350" fmla="*/ 726079 h 1017790"/>
                <a:gd name="connsiteX30-4351" fmla="*/ 7146905 w 7679838"/>
                <a:gd name="connsiteY30-4352" fmla="*/ 737299 h 1017790"/>
                <a:gd name="connsiteX31-4353" fmla="*/ 7023490 w 7679838"/>
                <a:gd name="connsiteY31-4354" fmla="*/ 754128 h 1017790"/>
                <a:gd name="connsiteX32-4355" fmla="*/ 6546655 w 7679838"/>
                <a:gd name="connsiteY32-4356" fmla="*/ 703640 h 1017790"/>
                <a:gd name="connsiteX33-4357" fmla="*/ 5895917 w 7679838"/>
                <a:gd name="connsiteY33-4358" fmla="*/ 782177 h 1017790"/>
                <a:gd name="connsiteX34-4359" fmla="*/ 5424692 w 7679838"/>
                <a:gd name="connsiteY34-4360" fmla="*/ 731689 h 1017790"/>
                <a:gd name="connsiteX35-4361" fmla="*/ 4981517 w 7679838"/>
                <a:gd name="connsiteY35-4362" fmla="*/ 905593 h 1017790"/>
                <a:gd name="connsiteX36-4363" fmla="*/ 4431755 w 7679838"/>
                <a:gd name="connsiteY36-4364" fmla="*/ 922423 h 1017790"/>
                <a:gd name="connsiteX37-4365" fmla="*/ 3938091 w 7679838"/>
                <a:gd name="connsiteY37-4366" fmla="*/ 1017790 h 1017790"/>
                <a:gd name="connsiteX38-4367" fmla="*/ 0 w 7679838"/>
                <a:gd name="connsiteY38-4368" fmla="*/ 1017790 h 1017790"/>
                <a:gd name="connsiteX0-4369" fmla="*/ 0 w 7679838"/>
                <a:gd name="connsiteY0-4370" fmla="*/ 1017790 h 1017790"/>
                <a:gd name="connsiteX1-4371" fmla="*/ 259271 w 7679838"/>
                <a:gd name="connsiteY1-4372" fmla="*/ 681698 h 1017790"/>
                <a:gd name="connsiteX2-4373" fmla="*/ 487503 w 7679838"/>
                <a:gd name="connsiteY2-4374" fmla="*/ 656539 h 1017790"/>
                <a:gd name="connsiteX3-4375" fmla="*/ 669121 w 7679838"/>
                <a:gd name="connsiteY3-4376" fmla="*/ 685805 h 1017790"/>
                <a:gd name="connsiteX4-4377" fmla="*/ 833041 w 7679838"/>
                <a:gd name="connsiteY4-4378" fmla="*/ 786068 h 1017790"/>
                <a:gd name="connsiteX5-4379" fmla="*/ 1115137 w 7679838"/>
                <a:gd name="connsiteY5-4380" fmla="*/ 778121 h 1017790"/>
                <a:gd name="connsiteX6-4381" fmla="*/ 1363185 w 7679838"/>
                <a:gd name="connsiteY6-4382" fmla="*/ 209976 h 1017790"/>
                <a:gd name="connsiteX7-4383" fmla="*/ 2880059 w 7679838"/>
                <a:gd name="connsiteY7-4384" fmla="*/ 2748 h 1017790"/>
                <a:gd name="connsiteX8-4385" fmla="*/ 3769678 w 7679838"/>
                <a:gd name="connsiteY8-4386" fmla="*/ 27825 h 1017790"/>
                <a:gd name="connsiteX9-4387" fmla="*/ 4272462 w 7679838"/>
                <a:gd name="connsiteY9-4388" fmla="*/ 4801 h 1017790"/>
                <a:gd name="connsiteX10-4389" fmla="*/ 4530511 w 7679838"/>
                <a:gd name="connsiteY10-4390" fmla="*/ 278296 h 1017790"/>
                <a:gd name="connsiteX11-4391" fmla="*/ 4366824 w 7679838"/>
                <a:gd name="connsiteY11-4392" fmla="*/ 238859 h 1017790"/>
                <a:gd name="connsiteX12-4393" fmla="*/ 4235077 w 7679838"/>
                <a:gd name="connsiteY12-4394" fmla="*/ 141657 h 1017790"/>
                <a:gd name="connsiteX13-4395" fmla="*/ 4138492 w 7679838"/>
                <a:gd name="connsiteY13-4396" fmla="*/ 198590 h 1017790"/>
                <a:gd name="connsiteX14-4397" fmla="*/ 4263460 w 7679838"/>
                <a:gd name="connsiteY14-4398" fmla="*/ 260465 h 1017790"/>
                <a:gd name="connsiteX15-4399" fmla="*/ 3966140 w 7679838"/>
                <a:gd name="connsiteY15-4400" fmla="*/ 277294 h 1017790"/>
                <a:gd name="connsiteX16-4401" fmla="*/ 3837114 w 7679838"/>
                <a:gd name="connsiteY16-4402" fmla="*/ 198757 h 1017790"/>
                <a:gd name="connsiteX17-4403" fmla="*/ 3225644 w 7679838"/>
                <a:gd name="connsiteY17-4404" fmla="*/ 350222 h 1017790"/>
                <a:gd name="connsiteX18-4405" fmla="*/ 2715151 w 7679838"/>
                <a:gd name="connsiteY18-4406" fmla="*/ 327782 h 1017790"/>
                <a:gd name="connsiteX19-4407" fmla="*/ 2513197 w 7679838"/>
                <a:gd name="connsiteY19-4408" fmla="*/ 383881 h 1017790"/>
                <a:gd name="connsiteX20-4409" fmla="*/ 2070022 w 7679838"/>
                <a:gd name="connsiteY20-4410" fmla="*/ 473638 h 1017790"/>
                <a:gd name="connsiteX21-4411" fmla="*/ 2625394 w 7679838"/>
                <a:gd name="connsiteY21-4412" fmla="*/ 535346 h 1017790"/>
                <a:gd name="connsiteX22-4413" fmla="*/ 3203205 w 7679838"/>
                <a:gd name="connsiteY22-4414" fmla="*/ 462418 h 1017790"/>
                <a:gd name="connsiteX23-4415" fmla="*/ 4241021 w 7679838"/>
                <a:gd name="connsiteY23-4416" fmla="*/ 305343 h 1017790"/>
                <a:gd name="connsiteX24-4417" fmla="*/ 4925418 w 7679838"/>
                <a:gd name="connsiteY24-4418" fmla="*/ 411930 h 1017790"/>
                <a:gd name="connsiteX25-4419" fmla="*/ 5733232 w 7679838"/>
                <a:gd name="connsiteY25-4420" fmla="*/ 260465 h 1017790"/>
                <a:gd name="connsiteX26-4421" fmla="*/ 6799097 w 7679838"/>
                <a:gd name="connsiteY26-4422" fmla="*/ 417539 h 1017790"/>
                <a:gd name="connsiteX27-4423" fmla="*/ 7040319 w 7679838"/>
                <a:gd name="connsiteY27-4424" fmla="*/ 484857 h 1017790"/>
                <a:gd name="connsiteX28-4425" fmla="*/ 7595691 w 7679838"/>
                <a:gd name="connsiteY28-4426" fmla="*/ 310953 h 1017790"/>
                <a:gd name="connsiteX29-4427" fmla="*/ 7679838 w 7679838"/>
                <a:gd name="connsiteY29-4428" fmla="*/ 726079 h 1017790"/>
                <a:gd name="connsiteX30-4429" fmla="*/ 7146905 w 7679838"/>
                <a:gd name="connsiteY30-4430" fmla="*/ 737299 h 1017790"/>
                <a:gd name="connsiteX31-4431" fmla="*/ 7023490 w 7679838"/>
                <a:gd name="connsiteY31-4432" fmla="*/ 754128 h 1017790"/>
                <a:gd name="connsiteX32-4433" fmla="*/ 6546655 w 7679838"/>
                <a:gd name="connsiteY32-4434" fmla="*/ 703640 h 1017790"/>
                <a:gd name="connsiteX33-4435" fmla="*/ 5895917 w 7679838"/>
                <a:gd name="connsiteY33-4436" fmla="*/ 782177 h 1017790"/>
                <a:gd name="connsiteX34-4437" fmla="*/ 5424692 w 7679838"/>
                <a:gd name="connsiteY34-4438" fmla="*/ 731689 h 1017790"/>
                <a:gd name="connsiteX35-4439" fmla="*/ 4981517 w 7679838"/>
                <a:gd name="connsiteY35-4440" fmla="*/ 905593 h 1017790"/>
                <a:gd name="connsiteX36-4441" fmla="*/ 4431755 w 7679838"/>
                <a:gd name="connsiteY36-4442" fmla="*/ 922423 h 1017790"/>
                <a:gd name="connsiteX37-4443" fmla="*/ 3938091 w 7679838"/>
                <a:gd name="connsiteY37-4444" fmla="*/ 1017790 h 1017790"/>
                <a:gd name="connsiteX38-4445" fmla="*/ 0 w 7679838"/>
                <a:gd name="connsiteY38-4446" fmla="*/ 1017790 h 1017790"/>
                <a:gd name="connsiteX0-4447" fmla="*/ 0 w 7679838"/>
                <a:gd name="connsiteY0-4448" fmla="*/ 1017790 h 1017790"/>
                <a:gd name="connsiteX1-4449" fmla="*/ 259271 w 7679838"/>
                <a:gd name="connsiteY1-4450" fmla="*/ 681698 h 1017790"/>
                <a:gd name="connsiteX2-4451" fmla="*/ 487503 w 7679838"/>
                <a:gd name="connsiteY2-4452" fmla="*/ 656539 h 1017790"/>
                <a:gd name="connsiteX3-4453" fmla="*/ 669121 w 7679838"/>
                <a:gd name="connsiteY3-4454" fmla="*/ 685805 h 1017790"/>
                <a:gd name="connsiteX4-4455" fmla="*/ 833041 w 7679838"/>
                <a:gd name="connsiteY4-4456" fmla="*/ 786068 h 1017790"/>
                <a:gd name="connsiteX5-4457" fmla="*/ 1115137 w 7679838"/>
                <a:gd name="connsiteY5-4458" fmla="*/ 778121 h 1017790"/>
                <a:gd name="connsiteX6-4459" fmla="*/ 1363185 w 7679838"/>
                <a:gd name="connsiteY6-4460" fmla="*/ 209976 h 1017790"/>
                <a:gd name="connsiteX7-4461" fmla="*/ 2880059 w 7679838"/>
                <a:gd name="connsiteY7-4462" fmla="*/ 2748 h 1017790"/>
                <a:gd name="connsiteX8-4463" fmla="*/ 3769678 w 7679838"/>
                <a:gd name="connsiteY8-4464" fmla="*/ 27825 h 1017790"/>
                <a:gd name="connsiteX9-4465" fmla="*/ 4272462 w 7679838"/>
                <a:gd name="connsiteY9-4466" fmla="*/ 4801 h 1017790"/>
                <a:gd name="connsiteX10-4467" fmla="*/ 4530511 w 7679838"/>
                <a:gd name="connsiteY10-4468" fmla="*/ 278296 h 1017790"/>
                <a:gd name="connsiteX11-4469" fmla="*/ 4366824 w 7679838"/>
                <a:gd name="connsiteY11-4470" fmla="*/ 238859 h 1017790"/>
                <a:gd name="connsiteX12-4471" fmla="*/ 4235077 w 7679838"/>
                <a:gd name="connsiteY12-4472" fmla="*/ 141657 h 1017790"/>
                <a:gd name="connsiteX13-4473" fmla="*/ 4138492 w 7679838"/>
                <a:gd name="connsiteY13-4474" fmla="*/ 198590 h 1017790"/>
                <a:gd name="connsiteX14-4475" fmla="*/ 4260739 w 7679838"/>
                <a:gd name="connsiteY14-4476" fmla="*/ 284958 h 1017790"/>
                <a:gd name="connsiteX15-4477" fmla="*/ 3966140 w 7679838"/>
                <a:gd name="connsiteY15-4478" fmla="*/ 277294 h 1017790"/>
                <a:gd name="connsiteX16-4479" fmla="*/ 3837114 w 7679838"/>
                <a:gd name="connsiteY16-4480" fmla="*/ 198757 h 1017790"/>
                <a:gd name="connsiteX17-4481" fmla="*/ 3225644 w 7679838"/>
                <a:gd name="connsiteY17-4482" fmla="*/ 350222 h 1017790"/>
                <a:gd name="connsiteX18-4483" fmla="*/ 2715151 w 7679838"/>
                <a:gd name="connsiteY18-4484" fmla="*/ 327782 h 1017790"/>
                <a:gd name="connsiteX19-4485" fmla="*/ 2513197 w 7679838"/>
                <a:gd name="connsiteY19-4486" fmla="*/ 383881 h 1017790"/>
                <a:gd name="connsiteX20-4487" fmla="*/ 2070022 w 7679838"/>
                <a:gd name="connsiteY20-4488" fmla="*/ 473638 h 1017790"/>
                <a:gd name="connsiteX21-4489" fmla="*/ 2625394 w 7679838"/>
                <a:gd name="connsiteY21-4490" fmla="*/ 535346 h 1017790"/>
                <a:gd name="connsiteX22-4491" fmla="*/ 3203205 w 7679838"/>
                <a:gd name="connsiteY22-4492" fmla="*/ 462418 h 1017790"/>
                <a:gd name="connsiteX23-4493" fmla="*/ 4241021 w 7679838"/>
                <a:gd name="connsiteY23-4494" fmla="*/ 305343 h 1017790"/>
                <a:gd name="connsiteX24-4495" fmla="*/ 4925418 w 7679838"/>
                <a:gd name="connsiteY24-4496" fmla="*/ 411930 h 1017790"/>
                <a:gd name="connsiteX25-4497" fmla="*/ 5733232 w 7679838"/>
                <a:gd name="connsiteY25-4498" fmla="*/ 260465 h 1017790"/>
                <a:gd name="connsiteX26-4499" fmla="*/ 6799097 w 7679838"/>
                <a:gd name="connsiteY26-4500" fmla="*/ 417539 h 1017790"/>
                <a:gd name="connsiteX27-4501" fmla="*/ 7040319 w 7679838"/>
                <a:gd name="connsiteY27-4502" fmla="*/ 484857 h 1017790"/>
                <a:gd name="connsiteX28-4503" fmla="*/ 7595691 w 7679838"/>
                <a:gd name="connsiteY28-4504" fmla="*/ 310953 h 1017790"/>
                <a:gd name="connsiteX29-4505" fmla="*/ 7679838 w 7679838"/>
                <a:gd name="connsiteY29-4506" fmla="*/ 726079 h 1017790"/>
                <a:gd name="connsiteX30-4507" fmla="*/ 7146905 w 7679838"/>
                <a:gd name="connsiteY30-4508" fmla="*/ 737299 h 1017790"/>
                <a:gd name="connsiteX31-4509" fmla="*/ 7023490 w 7679838"/>
                <a:gd name="connsiteY31-4510" fmla="*/ 754128 h 1017790"/>
                <a:gd name="connsiteX32-4511" fmla="*/ 6546655 w 7679838"/>
                <a:gd name="connsiteY32-4512" fmla="*/ 703640 h 1017790"/>
                <a:gd name="connsiteX33-4513" fmla="*/ 5895917 w 7679838"/>
                <a:gd name="connsiteY33-4514" fmla="*/ 782177 h 1017790"/>
                <a:gd name="connsiteX34-4515" fmla="*/ 5424692 w 7679838"/>
                <a:gd name="connsiteY34-4516" fmla="*/ 731689 h 1017790"/>
                <a:gd name="connsiteX35-4517" fmla="*/ 4981517 w 7679838"/>
                <a:gd name="connsiteY35-4518" fmla="*/ 905593 h 1017790"/>
                <a:gd name="connsiteX36-4519" fmla="*/ 4431755 w 7679838"/>
                <a:gd name="connsiteY36-4520" fmla="*/ 922423 h 1017790"/>
                <a:gd name="connsiteX37-4521" fmla="*/ 3938091 w 7679838"/>
                <a:gd name="connsiteY37-4522" fmla="*/ 1017790 h 1017790"/>
                <a:gd name="connsiteX38-4523" fmla="*/ 0 w 7679838"/>
                <a:gd name="connsiteY38-4524" fmla="*/ 1017790 h 1017790"/>
                <a:gd name="connsiteX0-4525" fmla="*/ 0 w 7679838"/>
                <a:gd name="connsiteY0-4526" fmla="*/ 1017790 h 1017790"/>
                <a:gd name="connsiteX1-4527" fmla="*/ 259271 w 7679838"/>
                <a:gd name="connsiteY1-4528" fmla="*/ 681698 h 1017790"/>
                <a:gd name="connsiteX2-4529" fmla="*/ 487503 w 7679838"/>
                <a:gd name="connsiteY2-4530" fmla="*/ 656539 h 1017790"/>
                <a:gd name="connsiteX3-4531" fmla="*/ 669121 w 7679838"/>
                <a:gd name="connsiteY3-4532" fmla="*/ 685805 h 1017790"/>
                <a:gd name="connsiteX4-4533" fmla="*/ 833041 w 7679838"/>
                <a:gd name="connsiteY4-4534" fmla="*/ 786068 h 1017790"/>
                <a:gd name="connsiteX5-4535" fmla="*/ 1115137 w 7679838"/>
                <a:gd name="connsiteY5-4536" fmla="*/ 778121 h 1017790"/>
                <a:gd name="connsiteX6-4537" fmla="*/ 1363185 w 7679838"/>
                <a:gd name="connsiteY6-4538" fmla="*/ 209976 h 1017790"/>
                <a:gd name="connsiteX7-4539" fmla="*/ 2880059 w 7679838"/>
                <a:gd name="connsiteY7-4540" fmla="*/ 2748 h 1017790"/>
                <a:gd name="connsiteX8-4541" fmla="*/ 3769678 w 7679838"/>
                <a:gd name="connsiteY8-4542" fmla="*/ 27825 h 1017790"/>
                <a:gd name="connsiteX9-4543" fmla="*/ 4272462 w 7679838"/>
                <a:gd name="connsiteY9-4544" fmla="*/ 4801 h 1017790"/>
                <a:gd name="connsiteX10-4545" fmla="*/ 4530511 w 7679838"/>
                <a:gd name="connsiteY10-4546" fmla="*/ 278296 h 1017790"/>
                <a:gd name="connsiteX11-4547" fmla="*/ 4366824 w 7679838"/>
                <a:gd name="connsiteY11-4548" fmla="*/ 238859 h 1017790"/>
                <a:gd name="connsiteX12-4549" fmla="*/ 4235077 w 7679838"/>
                <a:gd name="connsiteY12-4550" fmla="*/ 141657 h 1017790"/>
                <a:gd name="connsiteX13-4551" fmla="*/ 4138492 w 7679838"/>
                <a:gd name="connsiteY13-4552" fmla="*/ 198590 h 1017790"/>
                <a:gd name="connsiteX14-4553" fmla="*/ 4251367 w 7679838"/>
                <a:gd name="connsiteY14-4554" fmla="*/ 242818 h 1017790"/>
                <a:gd name="connsiteX15-4555" fmla="*/ 4260739 w 7679838"/>
                <a:gd name="connsiteY15-4556" fmla="*/ 284958 h 1017790"/>
                <a:gd name="connsiteX16-4557" fmla="*/ 3966140 w 7679838"/>
                <a:gd name="connsiteY16-4558" fmla="*/ 277294 h 1017790"/>
                <a:gd name="connsiteX17-4559" fmla="*/ 3837114 w 7679838"/>
                <a:gd name="connsiteY17-4560" fmla="*/ 198757 h 1017790"/>
                <a:gd name="connsiteX18-4561" fmla="*/ 3225644 w 7679838"/>
                <a:gd name="connsiteY18-4562" fmla="*/ 350222 h 1017790"/>
                <a:gd name="connsiteX19-4563" fmla="*/ 2715151 w 7679838"/>
                <a:gd name="connsiteY19-4564" fmla="*/ 327782 h 1017790"/>
                <a:gd name="connsiteX20-4565" fmla="*/ 2513197 w 7679838"/>
                <a:gd name="connsiteY20-4566" fmla="*/ 383881 h 1017790"/>
                <a:gd name="connsiteX21-4567" fmla="*/ 2070022 w 7679838"/>
                <a:gd name="connsiteY21-4568" fmla="*/ 473638 h 1017790"/>
                <a:gd name="connsiteX22-4569" fmla="*/ 2625394 w 7679838"/>
                <a:gd name="connsiteY22-4570" fmla="*/ 535346 h 1017790"/>
                <a:gd name="connsiteX23-4571" fmla="*/ 3203205 w 7679838"/>
                <a:gd name="connsiteY23-4572" fmla="*/ 462418 h 1017790"/>
                <a:gd name="connsiteX24-4573" fmla="*/ 4241021 w 7679838"/>
                <a:gd name="connsiteY24-4574" fmla="*/ 305343 h 1017790"/>
                <a:gd name="connsiteX25-4575" fmla="*/ 4925418 w 7679838"/>
                <a:gd name="connsiteY25-4576" fmla="*/ 411930 h 1017790"/>
                <a:gd name="connsiteX26-4577" fmla="*/ 5733232 w 7679838"/>
                <a:gd name="connsiteY26-4578" fmla="*/ 260465 h 1017790"/>
                <a:gd name="connsiteX27-4579" fmla="*/ 6799097 w 7679838"/>
                <a:gd name="connsiteY27-4580" fmla="*/ 417539 h 1017790"/>
                <a:gd name="connsiteX28-4581" fmla="*/ 7040319 w 7679838"/>
                <a:gd name="connsiteY28-4582" fmla="*/ 484857 h 1017790"/>
                <a:gd name="connsiteX29-4583" fmla="*/ 7595691 w 7679838"/>
                <a:gd name="connsiteY29-4584" fmla="*/ 310953 h 1017790"/>
                <a:gd name="connsiteX30-4585" fmla="*/ 7679838 w 7679838"/>
                <a:gd name="connsiteY30-4586" fmla="*/ 726079 h 1017790"/>
                <a:gd name="connsiteX31-4587" fmla="*/ 7146905 w 7679838"/>
                <a:gd name="connsiteY31-4588" fmla="*/ 737299 h 1017790"/>
                <a:gd name="connsiteX32-4589" fmla="*/ 7023490 w 7679838"/>
                <a:gd name="connsiteY32-4590" fmla="*/ 754128 h 1017790"/>
                <a:gd name="connsiteX33-4591" fmla="*/ 6546655 w 7679838"/>
                <a:gd name="connsiteY33-4592" fmla="*/ 703640 h 1017790"/>
                <a:gd name="connsiteX34-4593" fmla="*/ 5895917 w 7679838"/>
                <a:gd name="connsiteY34-4594" fmla="*/ 782177 h 1017790"/>
                <a:gd name="connsiteX35-4595" fmla="*/ 5424692 w 7679838"/>
                <a:gd name="connsiteY35-4596" fmla="*/ 731689 h 1017790"/>
                <a:gd name="connsiteX36-4597" fmla="*/ 4981517 w 7679838"/>
                <a:gd name="connsiteY36-4598" fmla="*/ 905593 h 1017790"/>
                <a:gd name="connsiteX37-4599" fmla="*/ 4431755 w 7679838"/>
                <a:gd name="connsiteY37-4600" fmla="*/ 922423 h 1017790"/>
                <a:gd name="connsiteX38-4601" fmla="*/ 3938091 w 7679838"/>
                <a:gd name="connsiteY38-4602" fmla="*/ 1017790 h 1017790"/>
                <a:gd name="connsiteX39-4603" fmla="*/ 0 w 7679838"/>
                <a:gd name="connsiteY39-4604" fmla="*/ 1017790 h 1017790"/>
                <a:gd name="connsiteX0-4605" fmla="*/ 0 w 7679838"/>
                <a:gd name="connsiteY0-4606" fmla="*/ 1017790 h 1017790"/>
                <a:gd name="connsiteX1-4607" fmla="*/ 259271 w 7679838"/>
                <a:gd name="connsiteY1-4608" fmla="*/ 681698 h 1017790"/>
                <a:gd name="connsiteX2-4609" fmla="*/ 487503 w 7679838"/>
                <a:gd name="connsiteY2-4610" fmla="*/ 656539 h 1017790"/>
                <a:gd name="connsiteX3-4611" fmla="*/ 669121 w 7679838"/>
                <a:gd name="connsiteY3-4612" fmla="*/ 685805 h 1017790"/>
                <a:gd name="connsiteX4-4613" fmla="*/ 833041 w 7679838"/>
                <a:gd name="connsiteY4-4614" fmla="*/ 786068 h 1017790"/>
                <a:gd name="connsiteX5-4615" fmla="*/ 1115137 w 7679838"/>
                <a:gd name="connsiteY5-4616" fmla="*/ 778121 h 1017790"/>
                <a:gd name="connsiteX6-4617" fmla="*/ 1363185 w 7679838"/>
                <a:gd name="connsiteY6-4618" fmla="*/ 209976 h 1017790"/>
                <a:gd name="connsiteX7-4619" fmla="*/ 2880059 w 7679838"/>
                <a:gd name="connsiteY7-4620" fmla="*/ 2748 h 1017790"/>
                <a:gd name="connsiteX8-4621" fmla="*/ 3769678 w 7679838"/>
                <a:gd name="connsiteY8-4622" fmla="*/ 27825 h 1017790"/>
                <a:gd name="connsiteX9-4623" fmla="*/ 4272462 w 7679838"/>
                <a:gd name="connsiteY9-4624" fmla="*/ 4801 h 1017790"/>
                <a:gd name="connsiteX10-4625" fmla="*/ 4530511 w 7679838"/>
                <a:gd name="connsiteY10-4626" fmla="*/ 278296 h 1017790"/>
                <a:gd name="connsiteX11-4627" fmla="*/ 4366824 w 7679838"/>
                <a:gd name="connsiteY11-4628" fmla="*/ 238859 h 1017790"/>
                <a:gd name="connsiteX12-4629" fmla="*/ 4235077 w 7679838"/>
                <a:gd name="connsiteY12-4630" fmla="*/ 141657 h 1017790"/>
                <a:gd name="connsiteX13-4631" fmla="*/ 4138492 w 7679838"/>
                <a:gd name="connsiteY13-4632" fmla="*/ 198590 h 1017790"/>
                <a:gd name="connsiteX14-4633" fmla="*/ 4251367 w 7679838"/>
                <a:gd name="connsiteY14-4634" fmla="*/ 242818 h 1017790"/>
                <a:gd name="connsiteX15-4635" fmla="*/ 4260739 w 7679838"/>
                <a:gd name="connsiteY15-4636" fmla="*/ 284958 h 1017790"/>
                <a:gd name="connsiteX16-4637" fmla="*/ 3990633 w 7679838"/>
                <a:gd name="connsiteY16-4638" fmla="*/ 296344 h 1017790"/>
                <a:gd name="connsiteX17-4639" fmla="*/ 3837114 w 7679838"/>
                <a:gd name="connsiteY17-4640" fmla="*/ 198757 h 1017790"/>
                <a:gd name="connsiteX18-4641" fmla="*/ 3225644 w 7679838"/>
                <a:gd name="connsiteY18-4642" fmla="*/ 350222 h 1017790"/>
                <a:gd name="connsiteX19-4643" fmla="*/ 2715151 w 7679838"/>
                <a:gd name="connsiteY19-4644" fmla="*/ 327782 h 1017790"/>
                <a:gd name="connsiteX20-4645" fmla="*/ 2513197 w 7679838"/>
                <a:gd name="connsiteY20-4646" fmla="*/ 383881 h 1017790"/>
                <a:gd name="connsiteX21-4647" fmla="*/ 2070022 w 7679838"/>
                <a:gd name="connsiteY21-4648" fmla="*/ 473638 h 1017790"/>
                <a:gd name="connsiteX22-4649" fmla="*/ 2625394 w 7679838"/>
                <a:gd name="connsiteY22-4650" fmla="*/ 535346 h 1017790"/>
                <a:gd name="connsiteX23-4651" fmla="*/ 3203205 w 7679838"/>
                <a:gd name="connsiteY23-4652" fmla="*/ 462418 h 1017790"/>
                <a:gd name="connsiteX24-4653" fmla="*/ 4241021 w 7679838"/>
                <a:gd name="connsiteY24-4654" fmla="*/ 305343 h 1017790"/>
                <a:gd name="connsiteX25-4655" fmla="*/ 4925418 w 7679838"/>
                <a:gd name="connsiteY25-4656" fmla="*/ 411930 h 1017790"/>
                <a:gd name="connsiteX26-4657" fmla="*/ 5733232 w 7679838"/>
                <a:gd name="connsiteY26-4658" fmla="*/ 260465 h 1017790"/>
                <a:gd name="connsiteX27-4659" fmla="*/ 6799097 w 7679838"/>
                <a:gd name="connsiteY27-4660" fmla="*/ 417539 h 1017790"/>
                <a:gd name="connsiteX28-4661" fmla="*/ 7040319 w 7679838"/>
                <a:gd name="connsiteY28-4662" fmla="*/ 484857 h 1017790"/>
                <a:gd name="connsiteX29-4663" fmla="*/ 7595691 w 7679838"/>
                <a:gd name="connsiteY29-4664" fmla="*/ 310953 h 1017790"/>
                <a:gd name="connsiteX30-4665" fmla="*/ 7679838 w 7679838"/>
                <a:gd name="connsiteY30-4666" fmla="*/ 726079 h 1017790"/>
                <a:gd name="connsiteX31-4667" fmla="*/ 7146905 w 7679838"/>
                <a:gd name="connsiteY31-4668" fmla="*/ 737299 h 1017790"/>
                <a:gd name="connsiteX32-4669" fmla="*/ 7023490 w 7679838"/>
                <a:gd name="connsiteY32-4670" fmla="*/ 754128 h 1017790"/>
                <a:gd name="connsiteX33-4671" fmla="*/ 6546655 w 7679838"/>
                <a:gd name="connsiteY33-4672" fmla="*/ 703640 h 1017790"/>
                <a:gd name="connsiteX34-4673" fmla="*/ 5895917 w 7679838"/>
                <a:gd name="connsiteY34-4674" fmla="*/ 782177 h 1017790"/>
                <a:gd name="connsiteX35-4675" fmla="*/ 5424692 w 7679838"/>
                <a:gd name="connsiteY35-4676" fmla="*/ 731689 h 1017790"/>
                <a:gd name="connsiteX36-4677" fmla="*/ 4981517 w 7679838"/>
                <a:gd name="connsiteY36-4678" fmla="*/ 905593 h 1017790"/>
                <a:gd name="connsiteX37-4679" fmla="*/ 4431755 w 7679838"/>
                <a:gd name="connsiteY37-4680" fmla="*/ 922423 h 1017790"/>
                <a:gd name="connsiteX38-4681" fmla="*/ 3938091 w 7679838"/>
                <a:gd name="connsiteY38-4682" fmla="*/ 1017790 h 1017790"/>
                <a:gd name="connsiteX39-4683" fmla="*/ 0 w 7679838"/>
                <a:gd name="connsiteY39-4684" fmla="*/ 1017790 h 1017790"/>
                <a:gd name="connsiteX0-4685" fmla="*/ 0 w 7679838"/>
                <a:gd name="connsiteY0-4686" fmla="*/ 1017790 h 1017790"/>
                <a:gd name="connsiteX1-4687" fmla="*/ 259271 w 7679838"/>
                <a:gd name="connsiteY1-4688" fmla="*/ 681698 h 1017790"/>
                <a:gd name="connsiteX2-4689" fmla="*/ 487503 w 7679838"/>
                <a:gd name="connsiteY2-4690" fmla="*/ 656539 h 1017790"/>
                <a:gd name="connsiteX3-4691" fmla="*/ 669121 w 7679838"/>
                <a:gd name="connsiteY3-4692" fmla="*/ 685805 h 1017790"/>
                <a:gd name="connsiteX4-4693" fmla="*/ 833041 w 7679838"/>
                <a:gd name="connsiteY4-4694" fmla="*/ 786068 h 1017790"/>
                <a:gd name="connsiteX5-4695" fmla="*/ 1115137 w 7679838"/>
                <a:gd name="connsiteY5-4696" fmla="*/ 778121 h 1017790"/>
                <a:gd name="connsiteX6-4697" fmla="*/ 1363185 w 7679838"/>
                <a:gd name="connsiteY6-4698" fmla="*/ 209976 h 1017790"/>
                <a:gd name="connsiteX7-4699" fmla="*/ 2880059 w 7679838"/>
                <a:gd name="connsiteY7-4700" fmla="*/ 2748 h 1017790"/>
                <a:gd name="connsiteX8-4701" fmla="*/ 3769678 w 7679838"/>
                <a:gd name="connsiteY8-4702" fmla="*/ 27825 h 1017790"/>
                <a:gd name="connsiteX9-4703" fmla="*/ 4272462 w 7679838"/>
                <a:gd name="connsiteY9-4704" fmla="*/ 4801 h 1017790"/>
                <a:gd name="connsiteX10-4705" fmla="*/ 4530511 w 7679838"/>
                <a:gd name="connsiteY10-4706" fmla="*/ 278296 h 1017790"/>
                <a:gd name="connsiteX11-4707" fmla="*/ 4366824 w 7679838"/>
                <a:gd name="connsiteY11-4708" fmla="*/ 238859 h 1017790"/>
                <a:gd name="connsiteX12-4709" fmla="*/ 4235077 w 7679838"/>
                <a:gd name="connsiteY12-4710" fmla="*/ 141657 h 1017790"/>
                <a:gd name="connsiteX13-4711" fmla="*/ 4138492 w 7679838"/>
                <a:gd name="connsiteY13-4712" fmla="*/ 198590 h 1017790"/>
                <a:gd name="connsiteX14-4713" fmla="*/ 4251367 w 7679838"/>
                <a:gd name="connsiteY14-4714" fmla="*/ 242818 h 1017790"/>
                <a:gd name="connsiteX15-4715" fmla="*/ 4260739 w 7679838"/>
                <a:gd name="connsiteY15-4716" fmla="*/ 284958 h 1017790"/>
                <a:gd name="connsiteX16-4717" fmla="*/ 3990633 w 7679838"/>
                <a:gd name="connsiteY16-4718" fmla="*/ 296344 h 1017790"/>
                <a:gd name="connsiteX17-4719" fmla="*/ 3842557 w 7679838"/>
                <a:gd name="connsiteY17-4720" fmla="*/ 217807 h 1017790"/>
                <a:gd name="connsiteX18-4721" fmla="*/ 3225644 w 7679838"/>
                <a:gd name="connsiteY18-4722" fmla="*/ 350222 h 1017790"/>
                <a:gd name="connsiteX19-4723" fmla="*/ 2715151 w 7679838"/>
                <a:gd name="connsiteY19-4724" fmla="*/ 327782 h 1017790"/>
                <a:gd name="connsiteX20-4725" fmla="*/ 2513197 w 7679838"/>
                <a:gd name="connsiteY20-4726" fmla="*/ 383881 h 1017790"/>
                <a:gd name="connsiteX21-4727" fmla="*/ 2070022 w 7679838"/>
                <a:gd name="connsiteY21-4728" fmla="*/ 473638 h 1017790"/>
                <a:gd name="connsiteX22-4729" fmla="*/ 2625394 w 7679838"/>
                <a:gd name="connsiteY22-4730" fmla="*/ 535346 h 1017790"/>
                <a:gd name="connsiteX23-4731" fmla="*/ 3203205 w 7679838"/>
                <a:gd name="connsiteY23-4732" fmla="*/ 462418 h 1017790"/>
                <a:gd name="connsiteX24-4733" fmla="*/ 4241021 w 7679838"/>
                <a:gd name="connsiteY24-4734" fmla="*/ 305343 h 1017790"/>
                <a:gd name="connsiteX25-4735" fmla="*/ 4925418 w 7679838"/>
                <a:gd name="connsiteY25-4736" fmla="*/ 411930 h 1017790"/>
                <a:gd name="connsiteX26-4737" fmla="*/ 5733232 w 7679838"/>
                <a:gd name="connsiteY26-4738" fmla="*/ 260465 h 1017790"/>
                <a:gd name="connsiteX27-4739" fmla="*/ 6799097 w 7679838"/>
                <a:gd name="connsiteY27-4740" fmla="*/ 417539 h 1017790"/>
                <a:gd name="connsiteX28-4741" fmla="*/ 7040319 w 7679838"/>
                <a:gd name="connsiteY28-4742" fmla="*/ 484857 h 1017790"/>
                <a:gd name="connsiteX29-4743" fmla="*/ 7595691 w 7679838"/>
                <a:gd name="connsiteY29-4744" fmla="*/ 310953 h 1017790"/>
                <a:gd name="connsiteX30-4745" fmla="*/ 7679838 w 7679838"/>
                <a:gd name="connsiteY30-4746" fmla="*/ 726079 h 1017790"/>
                <a:gd name="connsiteX31-4747" fmla="*/ 7146905 w 7679838"/>
                <a:gd name="connsiteY31-4748" fmla="*/ 737299 h 1017790"/>
                <a:gd name="connsiteX32-4749" fmla="*/ 7023490 w 7679838"/>
                <a:gd name="connsiteY32-4750" fmla="*/ 754128 h 1017790"/>
                <a:gd name="connsiteX33-4751" fmla="*/ 6546655 w 7679838"/>
                <a:gd name="connsiteY33-4752" fmla="*/ 703640 h 1017790"/>
                <a:gd name="connsiteX34-4753" fmla="*/ 5895917 w 7679838"/>
                <a:gd name="connsiteY34-4754" fmla="*/ 782177 h 1017790"/>
                <a:gd name="connsiteX35-4755" fmla="*/ 5424692 w 7679838"/>
                <a:gd name="connsiteY35-4756" fmla="*/ 731689 h 1017790"/>
                <a:gd name="connsiteX36-4757" fmla="*/ 4981517 w 7679838"/>
                <a:gd name="connsiteY36-4758" fmla="*/ 905593 h 1017790"/>
                <a:gd name="connsiteX37-4759" fmla="*/ 4431755 w 7679838"/>
                <a:gd name="connsiteY37-4760" fmla="*/ 922423 h 1017790"/>
                <a:gd name="connsiteX38-4761" fmla="*/ 3938091 w 7679838"/>
                <a:gd name="connsiteY38-4762" fmla="*/ 1017790 h 1017790"/>
                <a:gd name="connsiteX39-4763" fmla="*/ 0 w 7679838"/>
                <a:gd name="connsiteY39-4764" fmla="*/ 1017790 h 1017790"/>
                <a:gd name="connsiteX0-4765" fmla="*/ 0 w 7679838"/>
                <a:gd name="connsiteY0-4766" fmla="*/ 1017790 h 1017790"/>
                <a:gd name="connsiteX1-4767" fmla="*/ 259271 w 7679838"/>
                <a:gd name="connsiteY1-4768" fmla="*/ 681698 h 1017790"/>
                <a:gd name="connsiteX2-4769" fmla="*/ 487503 w 7679838"/>
                <a:gd name="connsiteY2-4770" fmla="*/ 656539 h 1017790"/>
                <a:gd name="connsiteX3-4771" fmla="*/ 669121 w 7679838"/>
                <a:gd name="connsiteY3-4772" fmla="*/ 685805 h 1017790"/>
                <a:gd name="connsiteX4-4773" fmla="*/ 833041 w 7679838"/>
                <a:gd name="connsiteY4-4774" fmla="*/ 786068 h 1017790"/>
                <a:gd name="connsiteX5-4775" fmla="*/ 1115137 w 7679838"/>
                <a:gd name="connsiteY5-4776" fmla="*/ 778121 h 1017790"/>
                <a:gd name="connsiteX6-4777" fmla="*/ 1363185 w 7679838"/>
                <a:gd name="connsiteY6-4778" fmla="*/ 209976 h 1017790"/>
                <a:gd name="connsiteX7-4779" fmla="*/ 2880059 w 7679838"/>
                <a:gd name="connsiteY7-4780" fmla="*/ 2748 h 1017790"/>
                <a:gd name="connsiteX8-4781" fmla="*/ 3769678 w 7679838"/>
                <a:gd name="connsiteY8-4782" fmla="*/ 27825 h 1017790"/>
                <a:gd name="connsiteX9-4783" fmla="*/ 4272462 w 7679838"/>
                <a:gd name="connsiteY9-4784" fmla="*/ 4801 h 1017790"/>
                <a:gd name="connsiteX10-4785" fmla="*/ 4530511 w 7679838"/>
                <a:gd name="connsiteY10-4786" fmla="*/ 278296 h 1017790"/>
                <a:gd name="connsiteX11-4787" fmla="*/ 4366824 w 7679838"/>
                <a:gd name="connsiteY11-4788" fmla="*/ 238859 h 1017790"/>
                <a:gd name="connsiteX12-4789" fmla="*/ 4235077 w 7679838"/>
                <a:gd name="connsiteY12-4790" fmla="*/ 141657 h 1017790"/>
                <a:gd name="connsiteX13-4791" fmla="*/ 4138492 w 7679838"/>
                <a:gd name="connsiteY13-4792" fmla="*/ 198590 h 1017790"/>
                <a:gd name="connsiteX14-4793" fmla="*/ 4251367 w 7679838"/>
                <a:gd name="connsiteY14-4794" fmla="*/ 242818 h 1017790"/>
                <a:gd name="connsiteX15-4795" fmla="*/ 4260739 w 7679838"/>
                <a:gd name="connsiteY15-4796" fmla="*/ 284958 h 1017790"/>
                <a:gd name="connsiteX16-4797" fmla="*/ 3971583 w 7679838"/>
                <a:gd name="connsiteY16-4798" fmla="*/ 301787 h 1017790"/>
                <a:gd name="connsiteX17-4799" fmla="*/ 3842557 w 7679838"/>
                <a:gd name="connsiteY17-4800" fmla="*/ 217807 h 1017790"/>
                <a:gd name="connsiteX18-4801" fmla="*/ 3225644 w 7679838"/>
                <a:gd name="connsiteY18-4802" fmla="*/ 350222 h 1017790"/>
                <a:gd name="connsiteX19-4803" fmla="*/ 2715151 w 7679838"/>
                <a:gd name="connsiteY19-4804" fmla="*/ 327782 h 1017790"/>
                <a:gd name="connsiteX20-4805" fmla="*/ 2513197 w 7679838"/>
                <a:gd name="connsiteY20-4806" fmla="*/ 383881 h 1017790"/>
                <a:gd name="connsiteX21-4807" fmla="*/ 2070022 w 7679838"/>
                <a:gd name="connsiteY21-4808" fmla="*/ 473638 h 1017790"/>
                <a:gd name="connsiteX22-4809" fmla="*/ 2625394 w 7679838"/>
                <a:gd name="connsiteY22-4810" fmla="*/ 535346 h 1017790"/>
                <a:gd name="connsiteX23-4811" fmla="*/ 3203205 w 7679838"/>
                <a:gd name="connsiteY23-4812" fmla="*/ 462418 h 1017790"/>
                <a:gd name="connsiteX24-4813" fmla="*/ 4241021 w 7679838"/>
                <a:gd name="connsiteY24-4814" fmla="*/ 305343 h 1017790"/>
                <a:gd name="connsiteX25-4815" fmla="*/ 4925418 w 7679838"/>
                <a:gd name="connsiteY25-4816" fmla="*/ 411930 h 1017790"/>
                <a:gd name="connsiteX26-4817" fmla="*/ 5733232 w 7679838"/>
                <a:gd name="connsiteY26-4818" fmla="*/ 260465 h 1017790"/>
                <a:gd name="connsiteX27-4819" fmla="*/ 6799097 w 7679838"/>
                <a:gd name="connsiteY27-4820" fmla="*/ 417539 h 1017790"/>
                <a:gd name="connsiteX28-4821" fmla="*/ 7040319 w 7679838"/>
                <a:gd name="connsiteY28-4822" fmla="*/ 484857 h 1017790"/>
                <a:gd name="connsiteX29-4823" fmla="*/ 7595691 w 7679838"/>
                <a:gd name="connsiteY29-4824" fmla="*/ 310953 h 1017790"/>
                <a:gd name="connsiteX30-4825" fmla="*/ 7679838 w 7679838"/>
                <a:gd name="connsiteY30-4826" fmla="*/ 726079 h 1017790"/>
                <a:gd name="connsiteX31-4827" fmla="*/ 7146905 w 7679838"/>
                <a:gd name="connsiteY31-4828" fmla="*/ 737299 h 1017790"/>
                <a:gd name="connsiteX32-4829" fmla="*/ 7023490 w 7679838"/>
                <a:gd name="connsiteY32-4830" fmla="*/ 754128 h 1017790"/>
                <a:gd name="connsiteX33-4831" fmla="*/ 6546655 w 7679838"/>
                <a:gd name="connsiteY33-4832" fmla="*/ 703640 h 1017790"/>
                <a:gd name="connsiteX34-4833" fmla="*/ 5895917 w 7679838"/>
                <a:gd name="connsiteY34-4834" fmla="*/ 782177 h 1017790"/>
                <a:gd name="connsiteX35-4835" fmla="*/ 5424692 w 7679838"/>
                <a:gd name="connsiteY35-4836" fmla="*/ 731689 h 1017790"/>
                <a:gd name="connsiteX36-4837" fmla="*/ 4981517 w 7679838"/>
                <a:gd name="connsiteY36-4838" fmla="*/ 905593 h 1017790"/>
                <a:gd name="connsiteX37-4839" fmla="*/ 4431755 w 7679838"/>
                <a:gd name="connsiteY37-4840" fmla="*/ 922423 h 1017790"/>
                <a:gd name="connsiteX38-4841" fmla="*/ 3938091 w 7679838"/>
                <a:gd name="connsiteY38-4842" fmla="*/ 1017790 h 1017790"/>
                <a:gd name="connsiteX39-4843" fmla="*/ 0 w 7679838"/>
                <a:gd name="connsiteY39-4844" fmla="*/ 1017790 h 1017790"/>
                <a:gd name="connsiteX0-4845" fmla="*/ 0 w 7679838"/>
                <a:gd name="connsiteY0-4846" fmla="*/ 1017790 h 1017790"/>
                <a:gd name="connsiteX1-4847" fmla="*/ 259271 w 7679838"/>
                <a:gd name="connsiteY1-4848" fmla="*/ 681698 h 1017790"/>
                <a:gd name="connsiteX2-4849" fmla="*/ 487503 w 7679838"/>
                <a:gd name="connsiteY2-4850" fmla="*/ 656539 h 1017790"/>
                <a:gd name="connsiteX3-4851" fmla="*/ 669121 w 7679838"/>
                <a:gd name="connsiteY3-4852" fmla="*/ 685805 h 1017790"/>
                <a:gd name="connsiteX4-4853" fmla="*/ 833041 w 7679838"/>
                <a:gd name="connsiteY4-4854" fmla="*/ 786068 h 1017790"/>
                <a:gd name="connsiteX5-4855" fmla="*/ 1115137 w 7679838"/>
                <a:gd name="connsiteY5-4856" fmla="*/ 778121 h 1017790"/>
                <a:gd name="connsiteX6-4857" fmla="*/ 1363185 w 7679838"/>
                <a:gd name="connsiteY6-4858" fmla="*/ 209976 h 1017790"/>
                <a:gd name="connsiteX7-4859" fmla="*/ 2880059 w 7679838"/>
                <a:gd name="connsiteY7-4860" fmla="*/ 2748 h 1017790"/>
                <a:gd name="connsiteX8-4861" fmla="*/ 3769678 w 7679838"/>
                <a:gd name="connsiteY8-4862" fmla="*/ 27825 h 1017790"/>
                <a:gd name="connsiteX9-4863" fmla="*/ 4272462 w 7679838"/>
                <a:gd name="connsiteY9-4864" fmla="*/ 4801 h 1017790"/>
                <a:gd name="connsiteX10-4865" fmla="*/ 4530511 w 7679838"/>
                <a:gd name="connsiteY10-4866" fmla="*/ 278296 h 1017790"/>
                <a:gd name="connsiteX11-4867" fmla="*/ 4366824 w 7679838"/>
                <a:gd name="connsiteY11-4868" fmla="*/ 238859 h 1017790"/>
                <a:gd name="connsiteX12-4869" fmla="*/ 4235077 w 7679838"/>
                <a:gd name="connsiteY12-4870" fmla="*/ 141657 h 1017790"/>
                <a:gd name="connsiteX13-4871" fmla="*/ 4138492 w 7679838"/>
                <a:gd name="connsiteY13-4872" fmla="*/ 198590 h 1017790"/>
                <a:gd name="connsiteX14-4873" fmla="*/ 4251367 w 7679838"/>
                <a:gd name="connsiteY14-4874" fmla="*/ 242818 h 1017790"/>
                <a:gd name="connsiteX15-4875" fmla="*/ 4260739 w 7679838"/>
                <a:gd name="connsiteY15-4876" fmla="*/ 284958 h 1017790"/>
                <a:gd name="connsiteX16-4877" fmla="*/ 3971583 w 7679838"/>
                <a:gd name="connsiteY16-4878" fmla="*/ 301787 h 1017790"/>
                <a:gd name="connsiteX17-4879" fmla="*/ 3842557 w 7679838"/>
                <a:gd name="connsiteY17-4880" fmla="*/ 217807 h 1017790"/>
                <a:gd name="connsiteX18-4881" fmla="*/ 3225644 w 7679838"/>
                <a:gd name="connsiteY18-4882" fmla="*/ 350222 h 1017790"/>
                <a:gd name="connsiteX19-4883" fmla="*/ 2715151 w 7679838"/>
                <a:gd name="connsiteY19-4884" fmla="*/ 327782 h 1017790"/>
                <a:gd name="connsiteX20-4885" fmla="*/ 2513197 w 7679838"/>
                <a:gd name="connsiteY20-4886" fmla="*/ 383881 h 1017790"/>
                <a:gd name="connsiteX21-4887" fmla="*/ 2070022 w 7679838"/>
                <a:gd name="connsiteY21-4888" fmla="*/ 473638 h 1017790"/>
                <a:gd name="connsiteX22-4889" fmla="*/ 2625394 w 7679838"/>
                <a:gd name="connsiteY22-4890" fmla="*/ 535346 h 1017790"/>
                <a:gd name="connsiteX23-4891" fmla="*/ 3203205 w 7679838"/>
                <a:gd name="connsiteY23-4892" fmla="*/ 462418 h 1017790"/>
                <a:gd name="connsiteX24-4893" fmla="*/ 4241021 w 7679838"/>
                <a:gd name="connsiteY24-4894" fmla="*/ 305343 h 1017790"/>
                <a:gd name="connsiteX25-4895" fmla="*/ 4925418 w 7679838"/>
                <a:gd name="connsiteY25-4896" fmla="*/ 411930 h 1017790"/>
                <a:gd name="connsiteX26-4897" fmla="*/ 5733232 w 7679838"/>
                <a:gd name="connsiteY26-4898" fmla="*/ 260465 h 1017790"/>
                <a:gd name="connsiteX27-4899" fmla="*/ 6799097 w 7679838"/>
                <a:gd name="connsiteY27-4900" fmla="*/ 417539 h 1017790"/>
                <a:gd name="connsiteX28-4901" fmla="*/ 7040319 w 7679838"/>
                <a:gd name="connsiteY28-4902" fmla="*/ 484857 h 1017790"/>
                <a:gd name="connsiteX29-4903" fmla="*/ 7595691 w 7679838"/>
                <a:gd name="connsiteY29-4904" fmla="*/ 310953 h 1017790"/>
                <a:gd name="connsiteX30-4905" fmla="*/ 7679838 w 7679838"/>
                <a:gd name="connsiteY30-4906" fmla="*/ 726079 h 1017790"/>
                <a:gd name="connsiteX31-4907" fmla="*/ 7146905 w 7679838"/>
                <a:gd name="connsiteY31-4908" fmla="*/ 737299 h 1017790"/>
                <a:gd name="connsiteX32-4909" fmla="*/ 7023490 w 7679838"/>
                <a:gd name="connsiteY32-4910" fmla="*/ 754128 h 1017790"/>
                <a:gd name="connsiteX33-4911" fmla="*/ 6546655 w 7679838"/>
                <a:gd name="connsiteY33-4912" fmla="*/ 703640 h 1017790"/>
                <a:gd name="connsiteX34-4913" fmla="*/ 5895917 w 7679838"/>
                <a:gd name="connsiteY34-4914" fmla="*/ 782177 h 1017790"/>
                <a:gd name="connsiteX35-4915" fmla="*/ 5424692 w 7679838"/>
                <a:gd name="connsiteY35-4916" fmla="*/ 731689 h 1017790"/>
                <a:gd name="connsiteX36-4917" fmla="*/ 4981517 w 7679838"/>
                <a:gd name="connsiteY36-4918" fmla="*/ 905593 h 1017790"/>
                <a:gd name="connsiteX37-4919" fmla="*/ 4431755 w 7679838"/>
                <a:gd name="connsiteY37-4920" fmla="*/ 922423 h 1017790"/>
                <a:gd name="connsiteX38-4921" fmla="*/ 3938091 w 7679838"/>
                <a:gd name="connsiteY38-4922" fmla="*/ 1017790 h 1017790"/>
                <a:gd name="connsiteX39-4923" fmla="*/ 0 w 7679838"/>
                <a:gd name="connsiteY39-4924" fmla="*/ 1017790 h 1017790"/>
                <a:gd name="connsiteX0-4925" fmla="*/ 0 w 7679838"/>
                <a:gd name="connsiteY0-4926" fmla="*/ 1017790 h 1017790"/>
                <a:gd name="connsiteX1-4927" fmla="*/ 259271 w 7679838"/>
                <a:gd name="connsiteY1-4928" fmla="*/ 681698 h 1017790"/>
                <a:gd name="connsiteX2-4929" fmla="*/ 487503 w 7679838"/>
                <a:gd name="connsiteY2-4930" fmla="*/ 656539 h 1017790"/>
                <a:gd name="connsiteX3-4931" fmla="*/ 669121 w 7679838"/>
                <a:gd name="connsiteY3-4932" fmla="*/ 685805 h 1017790"/>
                <a:gd name="connsiteX4-4933" fmla="*/ 833041 w 7679838"/>
                <a:gd name="connsiteY4-4934" fmla="*/ 786068 h 1017790"/>
                <a:gd name="connsiteX5-4935" fmla="*/ 1115137 w 7679838"/>
                <a:gd name="connsiteY5-4936" fmla="*/ 778121 h 1017790"/>
                <a:gd name="connsiteX6-4937" fmla="*/ 1363185 w 7679838"/>
                <a:gd name="connsiteY6-4938" fmla="*/ 209976 h 1017790"/>
                <a:gd name="connsiteX7-4939" fmla="*/ 2880059 w 7679838"/>
                <a:gd name="connsiteY7-4940" fmla="*/ 2748 h 1017790"/>
                <a:gd name="connsiteX8-4941" fmla="*/ 3769678 w 7679838"/>
                <a:gd name="connsiteY8-4942" fmla="*/ 27825 h 1017790"/>
                <a:gd name="connsiteX9-4943" fmla="*/ 4272462 w 7679838"/>
                <a:gd name="connsiteY9-4944" fmla="*/ 4801 h 1017790"/>
                <a:gd name="connsiteX10-4945" fmla="*/ 4530511 w 7679838"/>
                <a:gd name="connsiteY10-4946" fmla="*/ 278296 h 1017790"/>
                <a:gd name="connsiteX11-4947" fmla="*/ 4366824 w 7679838"/>
                <a:gd name="connsiteY11-4948" fmla="*/ 238859 h 1017790"/>
                <a:gd name="connsiteX12-4949" fmla="*/ 4235077 w 7679838"/>
                <a:gd name="connsiteY12-4950" fmla="*/ 141657 h 1017790"/>
                <a:gd name="connsiteX13-4951" fmla="*/ 4138492 w 7679838"/>
                <a:gd name="connsiteY13-4952" fmla="*/ 198590 h 1017790"/>
                <a:gd name="connsiteX14-4953" fmla="*/ 4251367 w 7679838"/>
                <a:gd name="connsiteY14-4954" fmla="*/ 242818 h 1017790"/>
                <a:gd name="connsiteX15-4955" fmla="*/ 4260739 w 7679838"/>
                <a:gd name="connsiteY15-4956" fmla="*/ 284958 h 1017790"/>
                <a:gd name="connsiteX16-4957" fmla="*/ 3993355 w 7679838"/>
                <a:gd name="connsiteY16-4958" fmla="*/ 296344 h 1017790"/>
                <a:gd name="connsiteX17-4959" fmla="*/ 3842557 w 7679838"/>
                <a:gd name="connsiteY17-4960" fmla="*/ 217807 h 1017790"/>
                <a:gd name="connsiteX18-4961" fmla="*/ 3225644 w 7679838"/>
                <a:gd name="connsiteY18-4962" fmla="*/ 350222 h 1017790"/>
                <a:gd name="connsiteX19-4963" fmla="*/ 2715151 w 7679838"/>
                <a:gd name="connsiteY19-4964" fmla="*/ 327782 h 1017790"/>
                <a:gd name="connsiteX20-4965" fmla="*/ 2513197 w 7679838"/>
                <a:gd name="connsiteY20-4966" fmla="*/ 383881 h 1017790"/>
                <a:gd name="connsiteX21-4967" fmla="*/ 2070022 w 7679838"/>
                <a:gd name="connsiteY21-4968" fmla="*/ 473638 h 1017790"/>
                <a:gd name="connsiteX22-4969" fmla="*/ 2625394 w 7679838"/>
                <a:gd name="connsiteY22-4970" fmla="*/ 535346 h 1017790"/>
                <a:gd name="connsiteX23-4971" fmla="*/ 3203205 w 7679838"/>
                <a:gd name="connsiteY23-4972" fmla="*/ 462418 h 1017790"/>
                <a:gd name="connsiteX24-4973" fmla="*/ 4241021 w 7679838"/>
                <a:gd name="connsiteY24-4974" fmla="*/ 305343 h 1017790"/>
                <a:gd name="connsiteX25-4975" fmla="*/ 4925418 w 7679838"/>
                <a:gd name="connsiteY25-4976" fmla="*/ 411930 h 1017790"/>
                <a:gd name="connsiteX26-4977" fmla="*/ 5733232 w 7679838"/>
                <a:gd name="connsiteY26-4978" fmla="*/ 260465 h 1017790"/>
                <a:gd name="connsiteX27-4979" fmla="*/ 6799097 w 7679838"/>
                <a:gd name="connsiteY27-4980" fmla="*/ 417539 h 1017790"/>
                <a:gd name="connsiteX28-4981" fmla="*/ 7040319 w 7679838"/>
                <a:gd name="connsiteY28-4982" fmla="*/ 484857 h 1017790"/>
                <a:gd name="connsiteX29-4983" fmla="*/ 7595691 w 7679838"/>
                <a:gd name="connsiteY29-4984" fmla="*/ 310953 h 1017790"/>
                <a:gd name="connsiteX30-4985" fmla="*/ 7679838 w 7679838"/>
                <a:gd name="connsiteY30-4986" fmla="*/ 726079 h 1017790"/>
                <a:gd name="connsiteX31-4987" fmla="*/ 7146905 w 7679838"/>
                <a:gd name="connsiteY31-4988" fmla="*/ 737299 h 1017790"/>
                <a:gd name="connsiteX32-4989" fmla="*/ 7023490 w 7679838"/>
                <a:gd name="connsiteY32-4990" fmla="*/ 754128 h 1017790"/>
                <a:gd name="connsiteX33-4991" fmla="*/ 6546655 w 7679838"/>
                <a:gd name="connsiteY33-4992" fmla="*/ 703640 h 1017790"/>
                <a:gd name="connsiteX34-4993" fmla="*/ 5895917 w 7679838"/>
                <a:gd name="connsiteY34-4994" fmla="*/ 782177 h 1017790"/>
                <a:gd name="connsiteX35-4995" fmla="*/ 5424692 w 7679838"/>
                <a:gd name="connsiteY35-4996" fmla="*/ 731689 h 1017790"/>
                <a:gd name="connsiteX36-4997" fmla="*/ 4981517 w 7679838"/>
                <a:gd name="connsiteY36-4998" fmla="*/ 905593 h 1017790"/>
                <a:gd name="connsiteX37-4999" fmla="*/ 4431755 w 7679838"/>
                <a:gd name="connsiteY37-5000" fmla="*/ 922423 h 1017790"/>
                <a:gd name="connsiteX38-5001" fmla="*/ 3938091 w 7679838"/>
                <a:gd name="connsiteY38-5002" fmla="*/ 1017790 h 1017790"/>
                <a:gd name="connsiteX39-5003" fmla="*/ 0 w 7679838"/>
                <a:gd name="connsiteY39-5004" fmla="*/ 1017790 h 1017790"/>
                <a:gd name="connsiteX0-5005" fmla="*/ 0 w 7679838"/>
                <a:gd name="connsiteY0-5006" fmla="*/ 1017790 h 1017790"/>
                <a:gd name="connsiteX1-5007" fmla="*/ 259271 w 7679838"/>
                <a:gd name="connsiteY1-5008" fmla="*/ 681698 h 1017790"/>
                <a:gd name="connsiteX2-5009" fmla="*/ 487503 w 7679838"/>
                <a:gd name="connsiteY2-5010" fmla="*/ 656539 h 1017790"/>
                <a:gd name="connsiteX3-5011" fmla="*/ 669121 w 7679838"/>
                <a:gd name="connsiteY3-5012" fmla="*/ 685805 h 1017790"/>
                <a:gd name="connsiteX4-5013" fmla="*/ 833041 w 7679838"/>
                <a:gd name="connsiteY4-5014" fmla="*/ 786068 h 1017790"/>
                <a:gd name="connsiteX5-5015" fmla="*/ 1115137 w 7679838"/>
                <a:gd name="connsiteY5-5016" fmla="*/ 778121 h 1017790"/>
                <a:gd name="connsiteX6-5017" fmla="*/ 1363185 w 7679838"/>
                <a:gd name="connsiteY6-5018" fmla="*/ 209976 h 1017790"/>
                <a:gd name="connsiteX7-5019" fmla="*/ 2880059 w 7679838"/>
                <a:gd name="connsiteY7-5020" fmla="*/ 2748 h 1017790"/>
                <a:gd name="connsiteX8-5021" fmla="*/ 3769678 w 7679838"/>
                <a:gd name="connsiteY8-5022" fmla="*/ 27825 h 1017790"/>
                <a:gd name="connsiteX9-5023" fmla="*/ 4272462 w 7679838"/>
                <a:gd name="connsiteY9-5024" fmla="*/ 4801 h 1017790"/>
                <a:gd name="connsiteX10-5025" fmla="*/ 4530511 w 7679838"/>
                <a:gd name="connsiteY10-5026" fmla="*/ 278296 h 1017790"/>
                <a:gd name="connsiteX11-5027" fmla="*/ 4366824 w 7679838"/>
                <a:gd name="connsiteY11-5028" fmla="*/ 238859 h 1017790"/>
                <a:gd name="connsiteX12-5029" fmla="*/ 4235077 w 7679838"/>
                <a:gd name="connsiteY12-5030" fmla="*/ 141657 h 1017790"/>
                <a:gd name="connsiteX13-5031" fmla="*/ 4138492 w 7679838"/>
                <a:gd name="connsiteY13-5032" fmla="*/ 198590 h 1017790"/>
                <a:gd name="connsiteX14-5033" fmla="*/ 4251367 w 7679838"/>
                <a:gd name="connsiteY14-5034" fmla="*/ 242818 h 1017790"/>
                <a:gd name="connsiteX15-5035" fmla="*/ 4260739 w 7679838"/>
                <a:gd name="connsiteY15-5036" fmla="*/ 284958 h 1017790"/>
                <a:gd name="connsiteX16-5037" fmla="*/ 4009683 w 7679838"/>
                <a:gd name="connsiteY16-5038" fmla="*/ 293622 h 1017790"/>
                <a:gd name="connsiteX17-5039" fmla="*/ 3842557 w 7679838"/>
                <a:gd name="connsiteY17-5040" fmla="*/ 217807 h 1017790"/>
                <a:gd name="connsiteX18-5041" fmla="*/ 3225644 w 7679838"/>
                <a:gd name="connsiteY18-5042" fmla="*/ 350222 h 1017790"/>
                <a:gd name="connsiteX19-5043" fmla="*/ 2715151 w 7679838"/>
                <a:gd name="connsiteY19-5044" fmla="*/ 327782 h 1017790"/>
                <a:gd name="connsiteX20-5045" fmla="*/ 2513197 w 7679838"/>
                <a:gd name="connsiteY20-5046" fmla="*/ 383881 h 1017790"/>
                <a:gd name="connsiteX21-5047" fmla="*/ 2070022 w 7679838"/>
                <a:gd name="connsiteY21-5048" fmla="*/ 473638 h 1017790"/>
                <a:gd name="connsiteX22-5049" fmla="*/ 2625394 w 7679838"/>
                <a:gd name="connsiteY22-5050" fmla="*/ 535346 h 1017790"/>
                <a:gd name="connsiteX23-5051" fmla="*/ 3203205 w 7679838"/>
                <a:gd name="connsiteY23-5052" fmla="*/ 462418 h 1017790"/>
                <a:gd name="connsiteX24-5053" fmla="*/ 4241021 w 7679838"/>
                <a:gd name="connsiteY24-5054" fmla="*/ 305343 h 1017790"/>
                <a:gd name="connsiteX25-5055" fmla="*/ 4925418 w 7679838"/>
                <a:gd name="connsiteY25-5056" fmla="*/ 411930 h 1017790"/>
                <a:gd name="connsiteX26-5057" fmla="*/ 5733232 w 7679838"/>
                <a:gd name="connsiteY26-5058" fmla="*/ 260465 h 1017790"/>
                <a:gd name="connsiteX27-5059" fmla="*/ 6799097 w 7679838"/>
                <a:gd name="connsiteY27-5060" fmla="*/ 417539 h 1017790"/>
                <a:gd name="connsiteX28-5061" fmla="*/ 7040319 w 7679838"/>
                <a:gd name="connsiteY28-5062" fmla="*/ 484857 h 1017790"/>
                <a:gd name="connsiteX29-5063" fmla="*/ 7595691 w 7679838"/>
                <a:gd name="connsiteY29-5064" fmla="*/ 310953 h 1017790"/>
                <a:gd name="connsiteX30-5065" fmla="*/ 7679838 w 7679838"/>
                <a:gd name="connsiteY30-5066" fmla="*/ 726079 h 1017790"/>
                <a:gd name="connsiteX31-5067" fmla="*/ 7146905 w 7679838"/>
                <a:gd name="connsiteY31-5068" fmla="*/ 737299 h 1017790"/>
                <a:gd name="connsiteX32-5069" fmla="*/ 7023490 w 7679838"/>
                <a:gd name="connsiteY32-5070" fmla="*/ 754128 h 1017790"/>
                <a:gd name="connsiteX33-5071" fmla="*/ 6546655 w 7679838"/>
                <a:gd name="connsiteY33-5072" fmla="*/ 703640 h 1017790"/>
                <a:gd name="connsiteX34-5073" fmla="*/ 5895917 w 7679838"/>
                <a:gd name="connsiteY34-5074" fmla="*/ 782177 h 1017790"/>
                <a:gd name="connsiteX35-5075" fmla="*/ 5424692 w 7679838"/>
                <a:gd name="connsiteY35-5076" fmla="*/ 731689 h 1017790"/>
                <a:gd name="connsiteX36-5077" fmla="*/ 4981517 w 7679838"/>
                <a:gd name="connsiteY36-5078" fmla="*/ 905593 h 1017790"/>
                <a:gd name="connsiteX37-5079" fmla="*/ 4431755 w 7679838"/>
                <a:gd name="connsiteY37-5080" fmla="*/ 922423 h 1017790"/>
                <a:gd name="connsiteX38-5081" fmla="*/ 3938091 w 7679838"/>
                <a:gd name="connsiteY38-5082" fmla="*/ 1017790 h 1017790"/>
                <a:gd name="connsiteX39-5083" fmla="*/ 0 w 7679838"/>
                <a:gd name="connsiteY39-5084" fmla="*/ 1017790 h 1017790"/>
                <a:gd name="connsiteX0-5085" fmla="*/ 0 w 7679838"/>
                <a:gd name="connsiteY0-5086" fmla="*/ 1017790 h 1017790"/>
                <a:gd name="connsiteX1-5087" fmla="*/ 259271 w 7679838"/>
                <a:gd name="connsiteY1-5088" fmla="*/ 681698 h 1017790"/>
                <a:gd name="connsiteX2-5089" fmla="*/ 487503 w 7679838"/>
                <a:gd name="connsiteY2-5090" fmla="*/ 656539 h 1017790"/>
                <a:gd name="connsiteX3-5091" fmla="*/ 669121 w 7679838"/>
                <a:gd name="connsiteY3-5092" fmla="*/ 685805 h 1017790"/>
                <a:gd name="connsiteX4-5093" fmla="*/ 833041 w 7679838"/>
                <a:gd name="connsiteY4-5094" fmla="*/ 786068 h 1017790"/>
                <a:gd name="connsiteX5-5095" fmla="*/ 1115137 w 7679838"/>
                <a:gd name="connsiteY5-5096" fmla="*/ 778121 h 1017790"/>
                <a:gd name="connsiteX6-5097" fmla="*/ 1363185 w 7679838"/>
                <a:gd name="connsiteY6-5098" fmla="*/ 209976 h 1017790"/>
                <a:gd name="connsiteX7-5099" fmla="*/ 2880059 w 7679838"/>
                <a:gd name="connsiteY7-5100" fmla="*/ 2748 h 1017790"/>
                <a:gd name="connsiteX8-5101" fmla="*/ 3769678 w 7679838"/>
                <a:gd name="connsiteY8-5102" fmla="*/ 27825 h 1017790"/>
                <a:gd name="connsiteX9-5103" fmla="*/ 4272462 w 7679838"/>
                <a:gd name="connsiteY9-5104" fmla="*/ 4801 h 1017790"/>
                <a:gd name="connsiteX10-5105" fmla="*/ 4530511 w 7679838"/>
                <a:gd name="connsiteY10-5106" fmla="*/ 278296 h 1017790"/>
                <a:gd name="connsiteX11-5107" fmla="*/ 4366824 w 7679838"/>
                <a:gd name="connsiteY11-5108" fmla="*/ 238859 h 1017790"/>
                <a:gd name="connsiteX12-5109" fmla="*/ 4235077 w 7679838"/>
                <a:gd name="connsiteY12-5110" fmla="*/ 141657 h 1017790"/>
                <a:gd name="connsiteX13-5111" fmla="*/ 4138492 w 7679838"/>
                <a:gd name="connsiteY13-5112" fmla="*/ 198590 h 1017790"/>
                <a:gd name="connsiteX14-5113" fmla="*/ 4260739 w 7679838"/>
                <a:gd name="connsiteY14-5114" fmla="*/ 284958 h 1017790"/>
                <a:gd name="connsiteX15-5115" fmla="*/ 4009683 w 7679838"/>
                <a:gd name="connsiteY15-5116" fmla="*/ 293622 h 1017790"/>
                <a:gd name="connsiteX16-5117" fmla="*/ 3842557 w 7679838"/>
                <a:gd name="connsiteY16-5118" fmla="*/ 217807 h 1017790"/>
                <a:gd name="connsiteX17-5119" fmla="*/ 3225644 w 7679838"/>
                <a:gd name="connsiteY17-5120" fmla="*/ 350222 h 1017790"/>
                <a:gd name="connsiteX18-5121" fmla="*/ 2715151 w 7679838"/>
                <a:gd name="connsiteY18-5122" fmla="*/ 327782 h 1017790"/>
                <a:gd name="connsiteX19-5123" fmla="*/ 2513197 w 7679838"/>
                <a:gd name="connsiteY19-5124" fmla="*/ 383881 h 1017790"/>
                <a:gd name="connsiteX20-5125" fmla="*/ 2070022 w 7679838"/>
                <a:gd name="connsiteY20-5126" fmla="*/ 473638 h 1017790"/>
                <a:gd name="connsiteX21-5127" fmla="*/ 2625394 w 7679838"/>
                <a:gd name="connsiteY21-5128" fmla="*/ 535346 h 1017790"/>
                <a:gd name="connsiteX22-5129" fmla="*/ 3203205 w 7679838"/>
                <a:gd name="connsiteY22-5130" fmla="*/ 462418 h 1017790"/>
                <a:gd name="connsiteX23-5131" fmla="*/ 4241021 w 7679838"/>
                <a:gd name="connsiteY23-5132" fmla="*/ 305343 h 1017790"/>
                <a:gd name="connsiteX24-5133" fmla="*/ 4925418 w 7679838"/>
                <a:gd name="connsiteY24-5134" fmla="*/ 411930 h 1017790"/>
                <a:gd name="connsiteX25-5135" fmla="*/ 5733232 w 7679838"/>
                <a:gd name="connsiteY25-5136" fmla="*/ 260465 h 1017790"/>
                <a:gd name="connsiteX26-5137" fmla="*/ 6799097 w 7679838"/>
                <a:gd name="connsiteY26-5138" fmla="*/ 417539 h 1017790"/>
                <a:gd name="connsiteX27-5139" fmla="*/ 7040319 w 7679838"/>
                <a:gd name="connsiteY27-5140" fmla="*/ 484857 h 1017790"/>
                <a:gd name="connsiteX28-5141" fmla="*/ 7595691 w 7679838"/>
                <a:gd name="connsiteY28-5142" fmla="*/ 310953 h 1017790"/>
                <a:gd name="connsiteX29-5143" fmla="*/ 7679838 w 7679838"/>
                <a:gd name="connsiteY29-5144" fmla="*/ 726079 h 1017790"/>
                <a:gd name="connsiteX30-5145" fmla="*/ 7146905 w 7679838"/>
                <a:gd name="connsiteY30-5146" fmla="*/ 737299 h 1017790"/>
                <a:gd name="connsiteX31-5147" fmla="*/ 7023490 w 7679838"/>
                <a:gd name="connsiteY31-5148" fmla="*/ 754128 h 1017790"/>
                <a:gd name="connsiteX32-5149" fmla="*/ 6546655 w 7679838"/>
                <a:gd name="connsiteY32-5150" fmla="*/ 703640 h 1017790"/>
                <a:gd name="connsiteX33-5151" fmla="*/ 5895917 w 7679838"/>
                <a:gd name="connsiteY33-5152" fmla="*/ 782177 h 1017790"/>
                <a:gd name="connsiteX34-5153" fmla="*/ 5424692 w 7679838"/>
                <a:gd name="connsiteY34-5154" fmla="*/ 731689 h 1017790"/>
                <a:gd name="connsiteX35-5155" fmla="*/ 4981517 w 7679838"/>
                <a:gd name="connsiteY35-5156" fmla="*/ 905593 h 1017790"/>
                <a:gd name="connsiteX36-5157" fmla="*/ 4431755 w 7679838"/>
                <a:gd name="connsiteY36-5158" fmla="*/ 922423 h 1017790"/>
                <a:gd name="connsiteX37-5159" fmla="*/ 3938091 w 7679838"/>
                <a:gd name="connsiteY37-5160" fmla="*/ 1017790 h 1017790"/>
                <a:gd name="connsiteX38-5161" fmla="*/ 0 w 7679838"/>
                <a:gd name="connsiteY38-5162" fmla="*/ 1017790 h 1017790"/>
                <a:gd name="connsiteX0-5163" fmla="*/ 0 w 7679838"/>
                <a:gd name="connsiteY0-5164" fmla="*/ 1017790 h 1017790"/>
                <a:gd name="connsiteX1-5165" fmla="*/ 259271 w 7679838"/>
                <a:gd name="connsiteY1-5166" fmla="*/ 681698 h 1017790"/>
                <a:gd name="connsiteX2-5167" fmla="*/ 487503 w 7679838"/>
                <a:gd name="connsiteY2-5168" fmla="*/ 656539 h 1017790"/>
                <a:gd name="connsiteX3-5169" fmla="*/ 669121 w 7679838"/>
                <a:gd name="connsiteY3-5170" fmla="*/ 685805 h 1017790"/>
                <a:gd name="connsiteX4-5171" fmla="*/ 833041 w 7679838"/>
                <a:gd name="connsiteY4-5172" fmla="*/ 786068 h 1017790"/>
                <a:gd name="connsiteX5-5173" fmla="*/ 1115137 w 7679838"/>
                <a:gd name="connsiteY5-5174" fmla="*/ 778121 h 1017790"/>
                <a:gd name="connsiteX6-5175" fmla="*/ 1363185 w 7679838"/>
                <a:gd name="connsiteY6-5176" fmla="*/ 209976 h 1017790"/>
                <a:gd name="connsiteX7-5177" fmla="*/ 2880059 w 7679838"/>
                <a:gd name="connsiteY7-5178" fmla="*/ 2748 h 1017790"/>
                <a:gd name="connsiteX8-5179" fmla="*/ 3769678 w 7679838"/>
                <a:gd name="connsiteY8-5180" fmla="*/ 27825 h 1017790"/>
                <a:gd name="connsiteX9-5181" fmla="*/ 4272462 w 7679838"/>
                <a:gd name="connsiteY9-5182" fmla="*/ 4801 h 1017790"/>
                <a:gd name="connsiteX10-5183" fmla="*/ 4530511 w 7679838"/>
                <a:gd name="connsiteY10-5184" fmla="*/ 278296 h 1017790"/>
                <a:gd name="connsiteX11-5185" fmla="*/ 4366824 w 7679838"/>
                <a:gd name="connsiteY11-5186" fmla="*/ 238859 h 1017790"/>
                <a:gd name="connsiteX12-5187" fmla="*/ 4235077 w 7679838"/>
                <a:gd name="connsiteY12-5188" fmla="*/ 141657 h 1017790"/>
                <a:gd name="connsiteX13-5189" fmla="*/ 4138492 w 7679838"/>
                <a:gd name="connsiteY13-5190" fmla="*/ 198590 h 1017790"/>
                <a:gd name="connsiteX14-5191" fmla="*/ 4249854 w 7679838"/>
                <a:gd name="connsiteY14-5192" fmla="*/ 263187 h 1017790"/>
                <a:gd name="connsiteX15-5193" fmla="*/ 4009683 w 7679838"/>
                <a:gd name="connsiteY15-5194" fmla="*/ 293622 h 1017790"/>
                <a:gd name="connsiteX16-5195" fmla="*/ 3842557 w 7679838"/>
                <a:gd name="connsiteY16-5196" fmla="*/ 217807 h 1017790"/>
                <a:gd name="connsiteX17-5197" fmla="*/ 3225644 w 7679838"/>
                <a:gd name="connsiteY17-5198" fmla="*/ 350222 h 1017790"/>
                <a:gd name="connsiteX18-5199" fmla="*/ 2715151 w 7679838"/>
                <a:gd name="connsiteY18-5200" fmla="*/ 327782 h 1017790"/>
                <a:gd name="connsiteX19-5201" fmla="*/ 2513197 w 7679838"/>
                <a:gd name="connsiteY19-5202" fmla="*/ 383881 h 1017790"/>
                <a:gd name="connsiteX20-5203" fmla="*/ 2070022 w 7679838"/>
                <a:gd name="connsiteY20-5204" fmla="*/ 473638 h 1017790"/>
                <a:gd name="connsiteX21-5205" fmla="*/ 2625394 w 7679838"/>
                <a:gd name="connsiteY21-5206" fmla="*/ 535346 h 1017790"/>
                <a:gd name="connsiteX22-5207" fmla="*/ 3203205 w 7679838"/>
                <a:gd name="connsiteY22-5208" fmla="*/ 462418 h 1017790"/>
                <a:gd name="connsiteX23-5209" fmla="*/ 4241021 w 7679838"/>
                <a:gd name="connsiteY23-5210" fmla="*/ 305343 h 1017790"/>
                <a:gd name="connsiteX24-5211" fmla="*/ 4925418 w 7679838"/>
                <a:gd name="connsiteY24-5212" fmla="*/ 411930 h 1017790"/>
                <a:gd name="connsiteX25-5213" fmla="*/ 5733232 w 7679838"/>
                <a:gd name="connsiteY25-5214" fmla="*/ 260465 h 1017790"/>
                <a:gd name="connsiteX26-5215" fmla="*/ 6799097 w 7679838"/>
                <a:gd name="connsiteY26-5216" fmla="*/ 417539 h 1017790"/>
                <a:gd name="connsiteX27-5217" fmla="*/ 7040319 w 7679838"/>
                <a:gd name="connsiteY27-5218" fmla="*/ 484857 h 1017790"/>
                <a:gd name="connsiteX28-5219" fmla="*/ 7595691 w 7679838"/>
                <a:gd name="connsiteY28-5220" fmla="*/ 310953 h 1017790"/>
                <a:gd name="connsiteX29-5221" fmla="*/ 7679838 w 7679838"/>
                <a:gd name="connsiteY29-5222" fmla="*/ 726079 h 1017790"/>
                <a:gd name="connsiteX30-5223" fmla="*/ 7146905 w 7679838"/>
                <a:gd name="connsiteY30-5224" fmla="*/ 737299 h 1017790"/>
                <a:gd name="connsiteX31-5225" fmla="*/ 7023490 w 7679838"/>
                <a:gd name="connsiteY31-5226" fmla="*/ 754128 h 1017790"/>
                <a:gd name="connsiteX32-5227" fmla="*/ 6546655 w 7679838"/>
                <a:gd name="connsiteY32-5228" fmla="*/ 703640 h 1017790"/>
                <a:gd name="connsiteX33-5229" fmla="*/ 5895917 w 7679838"/>
                <a:gd name="connsiteY33-5230" fmla="*/ 782177 h 1017790"/>
                <a:gd name="connsiteX34-5231" fmla="*/ 5424692 w 7679838"/>
                <a:gd name="connsiteY34-5232" fmla="*/ 731689 h 1017790"/>
                <a:gd name="connsiteX35-5233" fmla="*/ 4981517 w 7679838"/>
                <a:gd name="connsiteY35-5234" fmla="*/ 905593 h 1017790"/>
                <a:gd name="connsiteX36-5235" fmla="*/ 4431755 w 7679838"/>
                <a:gd name="connsiteY36-5236" fmla="*/ 922423 h 1017790"/>
                <a:gd name="connsiteX37-5237" fmla="*/ 3938091 w 7679838"/>
                <a:gd name="connsiteY37-5238" fmla="*/ 1017790 h 1017790"/>
                <a:gd name="connsiteX38-5239" fmla="*/ 0 w 7679838"/>
                <a:gd name="connsiteY38-5240" fmla="*/ 1017790 h 1017790"/>
                <a:gd name="connsiteX0-5241" fmla="*/ 0 w 7679838"/>
                <a:gd name="connsiteY0-5242" fmla="*/ 1017790 h 1017790"/>
                <a:gd name="connsiteX1-5243" fmla="*/ 259271 w 7679838"/>
                <a:gd name="connsiteY1-5244" fmla="*/ 681698 h 1017790"/>
                <a:gd name="connsiteX2-5245" fmla="*/ 487503 w 7679838"/>
                <a:gd name="connsiteY2-5246" fmla="*/ 656539 h 1017790"/>
                <a:gd name="connsiteX3-5247" fmla="*/ 669121 w 7679838"/>
                <a:gd name="connsiteY3-5248" fmla="*/ 685805 h 1017790"/>
                <a:gd name="connsiteX4-5249" fmla="*/ 833041 w 7679838"/>
                <a:gd name="connsiteY4-5250" fmla="*/ 786068 h 1017790"/>
                <a:gd name="connsiteX5-5251" fmla="*/ 1115137 w 7679838"/>
                <a:gd name="connsiteY5-5252" fmla="*/ 778121 h 1017790"/>
                <a:gd name="connsiteX6-5253" fmla="*/ 1363185 w 7679838"/>
                <a:gd name="connsiteY6-5254" fmla="*/ 209976 h 1017790"/>
                <a:gd name="connsiteX7-5255" fmla="*/ 2880059 w 7679838"/>
                <a:gd name="connsiteY7-5256" fmla="*/ 2748 h 1017790"/>
                <a:gd name="connsiteX8-5257" fmla="*/ 3769678 w 7679838"/>
                <a:gd name="connsiteY8-5258" fmla="*/ 27825 h 1017790"/>
                <a:gd name="connsiteX9-5259" fmla="*/ 4272462 w 7679838"/>
                <a:gd name="connsiteY9-5260" fmla="*/ 4801 h 1017790"/>
                <a:gd name="connsiteX10-5261" fmla="*/ 4530511 w 7679838"/>
                <a:gd name="connsiteY10-5262" fmla="*/ 278296 h 1017790"/>
                <a:gd name="connsiteX11-5263" fmla="*/ 4366824 w 7679838"/>
                <a:gd name="connsiteY11-5264" fmla="*/ 238859 h 1017790"/>
                <a:gd name="connsiteX12-5265" fmla="*/ 4235077 w 7679838"/>
                <a:gd name="connsiteY12-5266" fmla="*/ 141657 h 1017790"/>
                <a:gd name="connsiteX13-5267" fmla="*/ 4138492 w 7679838"/>
                <a:gd name="connsiteY13-5268" fmla="*/ 198590 h 1017790"/>
                <a:gd name="connsiteX14-5269" fmla="*/ 4252575 w 7679838"/>
                <a:gd name="connsiteY14-5270" fmla="*/ 279516 h 1017790"/>
                <a:gd name="connsiteX15-5271" fmla="*/ 4009683 w 7679838"/>
                <a:gd name="connsiteY15-5272" fmla="*/ 293622 h 1017790"/>
                <a:gd name="connsiteX16-5273" fmla="*/ 3842557 w 7679838"/>
                <a:gd name="connsiteY16-5274" fmla="*/ 217807 h 1017790"/>
                <a:gd name="connsiteX17-5275" fmla="*/ 3225644 w 7679838"/>
                <a:gd name="connsiteY17-5276" fmla="*/ 350222 h 1017790"/>
                <a:gd name="connsiteX18-5277" fmla="*/ 2715151 w 7679838"/>
                <a:gd name="connsiteY18-5278" fmla="*/ 327782 h 1017790"/>
                <a:gd name="connsiteX19-5279" fmla="*/ 2513197 w 7679838"/>
                <a:gd name="connsiteY19-5280" fmla="*/ 383881 h 1017790"/>
                <a:gd name="connsiteX20-5281" fmla="*/ 2070022 w 7679838"/>
                <a:gd name="connsiteY20-5282" fmla="*/ 473638 h 1017790"/>
                <a:gd name="connsiteX21-5283" fmla="*/ 2625394 w 7679838"/>
                <a:gd name="connsiteY21-5284" fmla="*/ 535346 h 1017790"/>
                <a:gd name="connsiteX22-5285" fmla="*/ 3203205 w 7679838"/>
                <a:gd name="connsiteY22-5286" fmla="*/ 462418 h 1017790"/>
                <a:gd name="connsiteX23-5287" fmla="*/ 4241021 w 7679838"/>
                <a:gd name="connsiteY23-5288" fmla="*/ 305343 h 1017790"/>
                <a:gd name="connsiteX24-5289" fmla="*/ 4925418 w 7679838"/>
                <a:gd name="connsiteY24-5290" fmla="*/ 411930 h 1017790"/>
                <a:gd name="connsiteX25-5291" fmla="*/ 5733232 w 7679838"/>
                <a:gd name="connsiteY25-5292" fmla="*/ 260465 h 1017790"/>
                <a:gd name="connsiteX26-5293" fmla="*/ 6799097 w 7679838"/>
                <a:gd name="connsiteY26-5294" fmla="*/ 417539 h 1017790"/>
                <a:gd name="connsiteX27-5295" fmla="*/ 7040319 w 7679838"/>
                <a:gd name="connsiteY27-5296" fmla="*/ 484857 h 1017790"/>
                <a:gd name="connsiteX28-5297" fmla="*/ 7595691 w 7679838"/>
                <a:gd name="connsiteY28-5298" fmla="*/ 310953 h 1017790"/>
                <a:gd name="connsiteX29-5299" fmla="*/ 7679838 w 7679838"/>
                <a:gd name="connsiteY29-5300" fmla="*/ 726079 h 1017790"/>
                <a:gd name="connsiteX30-5301" fmla="*/ 7146905 w 7679838"/>
                <a:gd name="connsiteY30-5302" fmla="*/ 737299 h 1017790"/>
                <a:gd name="connsiteX31-5303" fmla="*/ 7023490 w 7679838"/>
                <a:gd name="connsiteY31-5304" fmla="*/ 754128 h 1017790"/>
                <a:gd name="connsiteX32-5305" fmla="*/ 6546655 w 7679838"/>
                <a:gd name="connsiteY32-5306" fmla="*/ 703640 h 1017790"/>
                <a:gd name="connsiteX33-5307" fmla="*/ 5895917 w 7679838"/>
                <a:gd name="connsiteY33-5308" fmla="*/ 782177 h 1017790"/>
                <a:gd name="connsiteX34-5309" fmla="*/ 5424692 w 7679838"/>
                <a:gd name="connsiteY34-5310" fmla="*/ 731689 h 1017790"/>
                <a:gd name="connsiteX35-5311" fmla="*/ 4981517 w 7679838"/>
                <a:gd name="connsiteY35-5312" fmla="*/ 905593 h 1017790"/>
                <a:gd name="connsiteX36-5313" fmla="*/ 4431755 w 7679838"/>
                <a:gd name="connsiteY36-5314" fmla="*/ 922423 h 1017790"/>
                <a:gd name="connsiteX37-5315" fmla="*/ 3938091 w 7679838"/>
                <a:gd name="connsiteY37-5316" fmla="*/ 1017790 h 1017790"/>
                <a:gd name="connsiteX38-5317" fmla="*/ 0 w 7679838"/>
                <a:gd name="connsiteY38-5318" fmla="*/ 1017790 h 1017790"/>
                <a:gd name="connsiteX0-5319" fmla="*/ 0 w 7679838"/>
                <a:gd name="connsiteY0-5320" fmla="*/ 1017790 h 1017790"/>
                <a:gd name="connsiteX1-5321" fmla="*/ 259271 w 7679838"/>
                <a:gd name="connsiteY1-5322" fmla="*/ 681698 h 1017790"/>
                <a:gd name="connsiteX2-5323" fmla="*/ 487503 w 7679838"/>
                <a:gd name="connsiteY2-5324" fmla="*/ 656539 h 1017790"/>
                <a:gd name="connsiteX3-5325" fmla="*/ 669121 w 7679838"/>
                <a:gd name="connsiteY3-5326" fmla="*/ 685805 h 1017790"/>
                <a:gd name="connsiteX4-5327" fmla="*/ 833041 w 7679838"/>
                <a:gd name="connsiteY4-5328" fmla="*/ 786068 h 1017790"/>
                <a:gd name="connsiteX5-5329" fmla="*/ 1115137 w 7679838"/>
                <a:gd name="connsiteY5-5330" fmla="*/ 778121 h 1017790"/>
                <a:gd name="connsiteX6-5331" fmla="*/ 1363185 w 7679838"/>
                <a:gd name="connsiteY6-5332" fmla="*/ 209976 h 1017790"/>
                <a:gd name="connsiteX7-5333" fmla="*/ 2880059 w 7679838"/>
                <a:gd name="connsiteY7-5334" fmla="*/ 2748 h 1017790"/>
                <a:gd name="connsiteX8-5335" fmla="*/ 3769678 w 7679838"/>
                <a:gd name="connsiteY8-5336" fmla="*/ 27825 h 1017790"/>
                <a:gd name="connsiteX9-5337" fmla="*/ 4272462 w 7679838"/>
                <a:gd name="connsiteY9-5338" fmla="*/ 4801 h 1017790"/>
                <a:gd name="connsiteX10-5339" fmla="*/ 4530511 w 7679838"/>
                <a:gd name="connsiteY10-5340" fmla="*/ 278296 h 1017790"/>
                <a:gd name="connsiteX11-5341" fmla="*/ 4366824 w 7679838"/>
                <a:gd name="connsiteY11-5342" fmla="*/ 238859 h 1017790"/>
                <a:gd name="connsiteX12-5343" fmla="*/ 4235077 w 7679838"/>
                <a:gd name="connsiteY12-5344" fmla="*/ 141657 h 1017790"/>
                <a:gd name="connsiteX13-5345" fmla="*/ 4138492 w 7679838"/>
                <a:gd name="connsiteY13-5346" fmla="*/ 198590 h 1017790"/>
                <a:gd name="connsiteX14-5347" fmla="*/ 4252575 w 7679838"/>
                <a:gd name="connsiteY14-5348" fmla="*/ 279516 h 1017790"/>
                <a:gd name="connsiteX15-5349" fmla="*/ 4009683 w 7679838"/>
                <a:gd name="connsiteY15-5350" fmla="*/ 293622 h 1017790"/>
                <a:gd name="connsiteX16-5351" fmla="*/ 3842557 w 7679838"/>
                <a:gd name="connsiteY16-5352" fmla="*/ 217807 h 1017790"/>
                <a:gd name="connsiteX17-5353" fmla="*/ 3225644 w 7679838"/>
                <a:gd name="connsiteY17-5354" fmla="*/ 350222 h 1017790"/>
                <a:gd name="connsiteX18-5355" fmla="*/ 2715151 w 7679838"/>
                <a:gd name="connsiteY18-5356" fmla="*/ 327782 h 1017790"/>
                <a:gd name="connsiteX19-5357" fmla="*/ 2513197 w 7679838"/>
                <a:gd name="connsiteY19-5358" fmla="*/ 383881 h 1017790"/>
                <a:gd name="connsiteX20-5359" fmla="*/ 2070022 w 7679838"/>
                <a:gd name="connsiteY20-5360" fmla="*/ 473638 h 1017790"/>
                <a:gd name="connsiteX21-5361" fmla="*/ 2625394 w 7679838"/>
                <a:gd name="connsiteY21-5362" fmla="*/ 535346 h 1017790"/>
                <a:gd name="connsiteX22-5363" fmla="*/ 3203205 w 7679838"/>
                <a:gd name="connsiteY22-5364" fmla="*/ 462418 h 1017790"/>
                <a:gd name="connsiteX23-5365" fmla="*/ 4241021 w 7679838"/>
                <a:gd name="connsiteY23-5366" fmla="*/ 305343 h 1017790"/>
                <a:gd name="connsiteX24-5367" fmla="*/ 4925418 w 7679838"/>
                <a:gd name="connsiteY24-5368" fmla="*/ 411930 h 1017790"/>
                <a:gd name="connsiteX25-5369" fmla="*/ 5733232 w 7679838"/>
                <a:gd name="connsiteY25-5370" fmla="*/ 260465 h 1017790"/>
                <a:gd name="connsiteX26-5371" fmla="*/ 6799097 w 7679838"/>
                <a:gd name="connsiteY26-5372" fmla="*/ 417539 h 1017790"/>
                <a:gd name="connsiteX27-5373" fmla="*/ 7040319 w 7679838"/>
                <a:gd name="connsiteY27-5374" fmla="*/ 484857 h 1017790"/>
                <a:gd name="connsiteX28-5375" fmla="*/ 7595691 w 7679838"/>
                <a:gd name="connsiteY28-5376" fmla="*/ 310953 h 1017790"/>
                <a:gd name="connsiteX29-5377" fmla="*/ 7679838 w 7679838"/>
                <a:gd name="connsiteY29-5378" fmla="*/ 726079 h 1017790"/>
                <a:gd name="connsiteX30-5379" fmla="*/ 7146905 w 7679838"/>
                <a:gd name="connsiteY30-5380" fmla="*/ 737299 h 1017790"/>
                <a:gd name="connsiteX31-5381" fmla="*/ 7023490 w 7679838"/>
                <a:gd name="connsiteY31-5382" fmla="*/ 754128 h 1017790"/>
                <a:gd name="connsiteX32-5383" fmla="*/ 6546655 w 7679838"/>
                <a:gd name="connsiteY32-5384" fmla="*/ 703640 h 1017790"/>
                <a:gd name="connsiteX33-5385" fmla="*/ 5895917 w 7679838"/>
                <a:gd name="connsiteY33-5386" fmla="*/ 782177 h 1017790"/>
                <a:gd name="connsiteX34-5387" fmla="*/ 5424692 w 7679838"/>
                <a:gd name="connsiteY34-5388" fmla="*/ 731689 h 1017790"/>
                <a:gd name="connsiteX35-5389" fmla="*/ 4981517 w 7679838"/>
                <a:gd name="connsiteY35-5390" fmla="*/ 905593 h 1017790"/>
                <a:gd name="connsiteX36-5391" fmla="*/ 4431755 w 7679838"/>
                <a:gd name="connsiteY36-5392" fmla="*/ 922423 h 1017790"/>
                <a:gd name="connsiteX37-5393" fmla="*/ 3938091 w 7679838"/>
                <a:gd name="connsiteY37-5394" fmla="*/ 1017790 h 1017790"/>
                <a:gd name="connsiteX38-5395" fmla="*/ 0 w 7679838"/>
                <a:gd name="connsiteY38-5396" fmla="*/ 1017790 h 1017790"/>
                <a:gd name="connsiteX0-5397" fmla="*/ 0 w 7679838"/>
                <a:gd name="connsiteY0-5398" fmla="*/ 1017790 h 1017790"/>
                <a:gd name="connsiteX1-5399" fmla="*/ 259271 w 7679838"/>
                <a:gd name="connsiteY1-5400" fmla="*/ 681698 h 1017790"/>
                <a:gd name="connsiteX2-5401" fmla="*/ 487503 w 7679838"/>
                <a:gd name="connsiteY2-5402" fmla="*/ 656539 h 1017790"/>
                <a:gd name="connsiteX3-5403" fmla="*/ 669121 w 7679838"/>
                <a:gd name="connsiteY3-5404" fmla="*/ 685805 h 1017790"/>
                <a:gd name="connsiteX4-5405" fmla="*/ 833041 w 7679838"/>
                <a:gd name="connsiteY4-5406" fmla="*/ 786068 h 1017790"/>
                <a:gd name="connsiteX5-5407" fmla="*/ 1115137 w 7679838"/>
                <a:gd name="connsiteY5-5408" fmla="*/ 778121 h 1017790"/>
                <a:gd name="connsiteX6-5409" fmla="*/ 1363185 w 7679838"/>
                <a:gd name="connsiteY6-5410" fmla="*/ 209976 h 1017790"/>
                <a:gd name="connsiteX7-5411" fmla="*/ 2880059 w 7679838"/>
                <a:gd name="connsiteY7-5412" fmla="*/ 2748 h 1017790"/>
                <a:gd name="connsiteX8-5413" fmla="*/ 3769678 w 7679838"/>
                <a:gd name="connsiteY8-5414" fmla="*/ 27825 h 1017790"/>
                <a:gd name="connsiteX9-5415" fmla="*/ 4272462 w 7679838"/>
                <a:gd name="connsiteY9-5416" fmla="*/ 4801 h 1017790"/>
                <a:gd name="connsiteX10-5417" fmla="*/ 4530511 w 7679838"/>
                <a:gd name="connsiteY10-5418" fmla="*/ 278296 h 1017790"/>
                <a:gd name="connsiteX11-5419" fmla="*/ 4366824 w 7679838"/>
                <a:gd name="connsiteY11-5420" fmla="*/ 238859 h 1017790"/>
                <a:gd name="connsiteX12-5421" fmla="*/ 4235077 w 7679838"/>
                <a:gd name="connsiteY12-5422" fmla="*/ 141657 h 1017790"/>
                <a:gd name="connsiteX13-5423" fmla="*/ 4138492 w 7679838"/>
                <a:gd name="connsiteY13-5424" fmla="*/ 198590 h 1017790"/>
                <a:gd name="connsiteX14-5425" fmla="*/ 4252575 w 7679838"/>
                <a:gd name="connsiteY14-5426" fmla="*/ 279516 h 1017790"/>
                <a:gd name="connsiteX15-5427" fmla="*/ 4009683 w 7679838"/>
                <a:gd name="connsiteY15-5428" fmla="*/ 293622 h 1017790"/>
                <a:gd name="connsiteX16-5429" fmla="*/ 3842557 w 7679838"/>
                <a:gd name="connsiteY16-5430" fmla="*/ 217807 h 1017790"/>
                <a:gd name="connsiteX17-5431" fmla="*/ 3225644 w 7679838"/>
                <a:gd name="connsiteY17-5432" fmla="*/ 350222 h 1017790"/>
                <a:gd name="connsiteX18-5433" fmla="*/ 2715151 w 7679838"/>
                <a:gd name="connsiteY18-5434" fmla="*/ 327782 h 1017790"/>
                <a:gd name="connsiteX19-5435" fmla="*/ 2513197 w 7679838"/>
                <a:gd name="connsiteY19-5436" fmla="*/ 383881 h 1017790"/>
                <a:gd name="connsiteX20-5437" fmla="*/ 2070022 w 7679838"/>
                <a:gd name="connsiteY20-5438" fmla="*/ 473638 h 1017790"/>
                <a:gd name="connsiteX21-5439" fmla="*/ 2625394 w 7679838"/>
                <a:gd name="connsiteY21-5440" fmla="*/ 535346 h 1017790"/>
                <a:gd name="connsiteX22-5441" fmla="*/ 3203205 w 7679838"/>
                <a:gd name="connsiteY22-5442" fmla="*/ 462418 h 1017790"/>
                <a:gd name="connsiteX23-5443" fmla="*/ 4241021 w 7679838"/>
                <a:gd name="connsiteY23-5444" fmla="*/ 305343 h 1017790"/>
                <a:gd name="connsiteX24-5445" fmla="*/ 4925418 w 7679838"/>
                <a:gd name="connsiteY24-5446" fmla="*/ 411930 h 1017790"/>
                <a:gd name="connsiteX25-5447" fmla="*/ 5733232 w 7679838"/>
                <a:gd name="connsiteY25-5448" fmla="*/ 260465 h 1017790"/>
                <a:gd name="connsiteX26-5449" fmla="*/ 6799097 w 7679838"/>
                <a:gd name="connsiteY26-5450" fmla="*/ 417539 h 1017790"/>
                <a:gd name="connsiteX27-5451" fmla="*/ 7040319 w 7679838"/>
                <a:gd name="connsiteY27-5452" fmla="*/ 484857 h 1017790"/>
                <a:gd name="connsiteX28-5453" fmla="*/ 7595691 w 7679838"/>
                <a:gd name="connsiteY28-5454" fmla="*/ 310953 h 1017790"/>
                <a:gd name="connsiteX29-5455" fmla="*/ 7679838 w 7679838"/>
                <a:gd name="connsiteY29-5456" fmla="*/ 726079 h 1017790"/>
                <a:gd name="connsiteX30-5457" fmla="*/ 7146905 w 7679838"/>
                <a:gd name="connsiteY30-5458" fmla="*/ 737299 h 1017790"/>
                <a:gd name="connsiteX31-5459" fmla="*/ 7023490 w 7679838"/>
                <a:gd name="connsiteY31-5460" fmla="*/ 754128 h 1017790"/>
                <a:gd name="connsiteX32-5461" fmla="*/ 6546655 w 7679838"/>
                <a:gd name="connsiteY32-5462" fmla="*/ 703640 h 1017790"/>
                <a:gd name="connsiteX33-5463" fmla="*/ 5895917 w 7679838"/>
                <a:gd name="connsiteY33-5464" fmla="*/ 782177 h 1017790"/>
                <a:gd name="connsiteX34-5465" fmla="*/ 5424692 w 7679838"/>
                <a:gd name="connsiteY34-5466" fmla="*/ 731689 h 1017790"/>
                <a:gd name="connsiteX35-5467" fmla="*/ 4981517 w 7679838"/>
                <a:gd name="connsiteY35-5468" fmla="*/ 905593 h 1017790"/>
                <a:gd name="connsiteX36-5469" fmla="*/ 4431755 w 7679838"/>
                <a:gd name="connsiteY36-5470" fmla="*/ 922423 h 1017790"/>
                <a:gd name="connsiteX37-5471" fmla="*/ 3938091 w 7679838"/>
                <a:gd name="connsiteY37-5472" fmla="*/ 1017790 h 1017790"/>
                <a:gd name="connsiteX38-5473" fmla="*/ 0 w 7679838"/>
                <a:gd name="connsiteY38-5474" fmla="*/ 1017790 h 1017790"/>
                <a:gd name="connsiteX0-5475" fmla="*/ 0 w 7679838"/>
                <a:gd name="connsiteY0-5476" fmla="*/ 1017790 h 1017790"/>
                <a:gd name="connsiteX1-5477" fmla="*/ 259271 w 7679838"/>
                <a:gd name="connsiteY1-5478" fmla="*/ 681698 h 1017790"/>
                <a:gd name="connsiteX2-5479" fmla="*/ 487503 w 7679838"/>
                <a:gd name="connsiteY2-5480" fmla="*/ 656539 h 1017790"/>
                <a:gd name="connsiteX3-5481" fmla="*/ 669121 w 7679838"/>
                <a:gd name="connsiteY3-5482" fmla="*/ 685805 h 1017790"/>
                <a:gd name="connsiteX4-5483" fmla="*/ 833041 w 7679838"/>
                <a:gd name="connsiteY4-5484" fmla="*/ 786068 h 1017790"/>
                <a:gd name="connsiteX5-5485" fmla="*/ 1115137 w 7679838"/>
                <a:gd name="connsiteY5-5486" fmla="*/ 778121 h 1017790"/>
                <a:gd name="connsiteX6-5487" fmla="*/ 1363185 w 7679838"/>
                <a:gd name="connsiteY6-5488" fmla="*/ 209976 h 1017790"/>
                <a:gd name="connsiteX7-5489" fmla="*/ 2880059 w 7679838"/>
                <a:gd name="connsiteY7-5490" fmla="*/ 2748 h 1017790"/>
                <a:gd name="connsiteX8-5491" fmla="*/ 3769678 w 7679838"/>
                <a:gd name="connsiteY8-5492" fmla="*/ 27825 h 1017790"/>
                <a:gd name="connsiteX9-5493" fmla="*/ 4272462 w 7679838"/>
                <a:gd name="connsiteY9-5494" fmla="*/ 4801 h 1017790"/>
                <a:gd name="connsiteX10-5495" fmla="*/ 4530511 w 7679838"/>
                <a:gd name="connsiteY10-5496" fmla="*/ 278296 h 1017790"/>
                <a:gd name="connsiteX11-5497" fmla="*/ 4366824 w 7679838"/>
                <a:gd name="connsiteY11-5498" fmla="*/ 238859 h 1017790"/>
                <a:gd name="connsiteX12-5499" fmla="*/ 4235077 w 7679838"/>
                <a:gd name="connsiteY12-5500" fmla="*/ 141657 h 1017790"/>
                <a:gd name="connsiteX13-5501" fmla="*/ 4138492 w 7679838"/>
                <a:gd name="connsiteY13-5502" fmla="*/ 198590 h 1017790"/>
                <a:gd name="connsiteX14-5503" fmla="*/ 4252575 w 7679838"/>
                <a:gd name="connsiteY14-5504" fmla="*/ 279516 h 1017790"/>
                <a:gd name="connsiteX15-5505" fmla="*/ 4009683 w 7679838"/>
                <a:gd name="connsiteY15-5506" fmla="*/ 293622 h 1017790"/>
                <a:gd name="connsiteX16-5507" fmla="*/ 3842557 w 7679838"/>
                <a:gd name="connsiteY16-5508" fmla="*/ 217807 h 1017790"/>
                <a:gd name="connsiteX17-5509" fmla="*/ 3225644 w 7679838"/>
                <a:gd name="connsiteY17-5510" fmla="*/ 350222 h 1017790"/>
                <a:gd name="connsiteX18-5511" fmla="*/ 2715151 w 7679838"/>
                <a:gd name="connsiteY18-5512" fmla="*/ 327782 h 1017790"/>
                <a:gd name="connsiteX19-5513" fmla="*/ 2513197 w 7679838"/>
                <a:gd name="connsiteY19-5514" fmla="*/ 383881 h 1017790"/>
                <a:gd name="connsiteX20-5515" fmla="*/ 2070022 w 7679838"/>
                <a:gd name="connsiteY20-5516" fmla="*/ 473638 h 1017790"/>
                <a:gd name="connsiteX21-5517" fmla="*/ 2625394 w 7679838"/>
                <a:gd name="connsiteY21-5518" fmla="*/ 535346 h 1017790"/>
                <a:gd name="connsiteX22-5519" fmla="*/ 3203205 w 7679838"/>
                <a:gd name="connsiteY22-5520" fmla="*/ 462418 h 1017790"/>
                <a:gd name="connsiteX23-5521" fmla="*/ 4241021 w 7679838"/>
                <a:gd name="connsiteY23-5522" fmla="*/ 305343 h 1017790"/>
                <a:gd name="connsiteX24-5523" fmla="*/ 4925418 w 7679838"/>
                <a:gd name="connsiteY24-5524" fmla="*/ 411930 h 1017790"/>
                <a:gd name="connsiteX25-5525" fmla="*/ 5733232 w 7679838"/>
                <a:gd name="connsiteY25-5526" fmla="*/ 260465 h 1017790"/>
                <a:gd name="connsiteX26-5527" fmla="*/ 6799097 w 7679838"/>
                <a:gd name="connsiteY26-5528" fmla="*/ 417539 h 1017790"/>
                <a:gd name="connsiteX27-5529" fmla="*/ 7040319 w 7679838"/>
                <a:gd name="connsiteY27-5530" fmla="*/ 484857 h 1017790"/>
                <a:gd name="connsiteX28-5531" fmla="*/ 7595691 w 7679838"/>
                <a:gd name="connsiteY28-5532" fmla="*/ 310953 h 1017790"/>
                <a:gd name="connsiteX29-5533" fmla="*/ 7679838 w 7679838"/>
                <a:gd name="connsiteY29-5534" fmla="*/ 726079 h 1017790"/>
                <a:gd name="connsiteX30-5535" fmla="*/ 7146905 w 7679838"/>
                <a:gd name="connsiteY30-5536" fmla="*/ 737299 h 1017790"/>
                <a:gd name="connsiteX31-5537" fmla="*/ 7023490 w 7679838"/>
                <a:gd name="connsiteY31-5538" fmla="*/ 754128 h 1017790"/>
                <a:gd name="connsiteX32-5539" fmla="*/ 6546655 w 7679838"/>
                <a:gd name="connsiteY32-5540" fmla="*/ 703640 h 1017790"/>
                <a:gd name="connsiteX33-5541" fmla="*/ 5895917 w 7679838"/>
                <a:gd name="connsiteY33-5542" fmla="*/ 782177 h 1017790"/>
                <a:gd name="connsiteX34-5543" fmla="*/ 5424692 w 7679838"/>
                <a:gd name="connsiteY34-5544" fmla="*/ 731689 h 1017790"/>
                <a:gd name="connsiteX35-5545" fmla="*/ 4981517 w 7679838"/>
                <a:gd name="connsiteY35-5546" fmla="*/ 905593 h 1017790"/>
                <a:gd name="connsiteX36-5547" fmla="*/ 4431755 w 7679838"/>
                <a:gd name="connsiteY36-5548" fmla="*/ 922423 h 1017790"/>
                <a:gd name="connsiteX37-5549" fmla="*/ 3938091 w 7679838"/>
                <a:gd name="connsiteY37-5550" fmla="*/ 1017790 h 1017790"/>
                <a:gd name="connsiteX38-5551" fmla="*/ 0 w 7679838"/>
                <a:gd name="connsiteY38-5552" fmla="*/ 1017790 h 1017790"/>
                <a:gd name="connsiteX0-5553" fmla="*/ 0 w 7679838"/>
                <a:gd name="connsiteY0-5554" fmla="*/ 1017790 h 1017790"/>
                <a:gd name="connsiteX1-5555" fmla="*/ 259271 w 7679838"/>
                <a:gd name="connsiteY1-5556" fmla="*/ 681698 h 1017790"/>
                <a:gd name="connsiteX2-5557" fmla="*/ 487503 w 7679838"/>
                <a:gd name="connsiteY2-5558" fmla="*/ 656539 h 1017790"/>
                <a:gd name="connsiteX3-5559" fmla="*/ 669121 w 7679838"/>
                <a:gd name="connsiteY3-5560" fmla="*/ 685805 h 1017790"/>
                <a:gd name="connsiteX4-5561" fmla="*/ 833041 w 7679838"/>
                <a:gd name="connsiteY4-5562" fmla="*/ 786068 h 1017790"/>
                <a:gd name="connsiteX5-5563" fmla="*/ 1115137 w 7679838"/>
                <a:gd name="connsiteY5-5564" fmla="*/ 778121 h 1017790"/>
                <a:gd name="connsiteX6-5565" fmla="*/ 1363185 w 7679838"/>
                <a:gd name="connsiteY6-5566" fmla="*/ 209976 h 1017790"/>
                <a:gd name="connsiteX7-5567" fmla="*/ 2880059 w 7679838"/>
                <a:gd name="connsiteY7-5568" fmla="*/ 2748 h 1017790"/>
                <a:gd name="connsiteX8-5569" fmla="*/ 3769678 w 7679838"/>
                <a:gd name="connsiteY8-5570" fmla="*/ 27825 h 1017790"/>
                <a:gd name="connsiteX9-5571" fmla="*/ 4272462 w 7679838"/>
                <a:gd name="connsiteY9-5572" fmla="*/ 4801 h 1017790"/>
                <a:gd name="connsiteX10-5573" fmla="*/ 4530511 w 7679838"/>
                <a:gd name="connsiteY10-5574" fmla="*/ 278296 h 1017790"/>
                <a:gd name="connsiteX11-5575" fmla="*/ 4366824 w 7679838"/>
                <a:gd name="connsiteY11-5576" fmla="*/ 238859 h 1017790"/>
                <a:gd name="connsiteX12-5577" fmla="*/ 4235077 w 7679838"/>
                <a:gd name="connsiteY12-5578" fmla="*/ 141657 h 1017790"/>
                <a:gd name="connsiteX13-5579" fmla="*/ 4138492 w 7679838"/>
                <a:gd name="connsiteY13-5580" fmla="*/ 198590 h 1017790"/>
                <a:gd name="connsiteX14-5581" fmla="*/ 4252575 w 7679838"/>
                <a:gd name="connsiteY14-5582" fmla="*/ 279516 h 1017790"/>
                <a:gd name="connsiteX15-5583" fmla="*/ 4009683 w 7679838"/>
                <a:gd name="connsiteY15-5584" fmla="*/ 293622 h 1017790"/>
                <a:gd name="connsiteX16-5585" fmla="*/ 3842557 w 7679838"/>
                <a:gd name="connsiteY16-5586" fmla="*/ 217807 h 1017790"/>
                <a:gd name="connsiteX17-5587" fmla="*/ 3225644 w 7679838"/>
                <a:gd name="connsiteY17-5588" fmla="*/ 350222 h 1017790"/>
                <a:gd name="connsiteX18-5589" fmla="*/ 2715151 w 7679838"/>
                <a:gd name="connsiteY18-5590" fmla="*/ 327782 h 1017790"/>
                <a:gd name="connsiteX19-5591" fmla="*/ 2513197 w 7679838"/>
                <a:gd name="connsiteY19-5592" fmla="*/ 383881 h 1017790"/>
                <a:gd name="connsiteX20-5593" fmla="*/ 2070022 w 7679838"/>
                <a:gd name="connsiteY20-5594" fmla="*/ 473638 h 1017790"/>
                <a:gd name="connsiteX21-5595" fmla="*/ 2625394 w 7679838"/>
                <a:gd name="connsiteY21-5596" fmla="*/ 535346 h 1017790"/>
                <a:gd name="connsiteX22-5597" fmla="*/ 3203205 w 7679838"/>
                <a:gd name="connsiteY22-5598" fmla="*/ 462418 h 1017790"/>
                <a:gd name="connsiteX23-5599" fmla="*/ 4241021 w 7679838"/>
                <a:gd name="connsiteY23-5600" fmla="*/ 305343 h 1017790"/>
                <a:gd name="connsiteX24-5601" fmla="*/ 4925418 w 7679838"/>
                <a:gd name="connsiteY24-5602" fmla="*/ 411930 h 1017790"/>
                <a:gd name="connsiteX25-5603" fmla="*/ 5733232 w 7679838"/>
                <a:gd name="connsiteY25-5604" fmla="*/ 260465 h 1017790"/>
                <a:gd name="connsiteX26-5605" fmla="*/ 6799097 w 7679838"/>
                <a:gd name="connsiteY26-5606" fmla="*/ 417539 h 1017790"/>
                <a:gd name="connsiteX27-5607" fmla="*/ 7040319 w 7679838"/>
                <a:gd name="connsiteY27-5608" fmla="*/ 484857 h 1017790"/>
                <a:gd name="connsiteX28-5609" fmla="*/ 7595691 w 7679838"/>
                <a:gd name="connsiteY28-5610" fmla="*/ 310953 h 1017790"/>
                <a:gd name="connsiteX29-5611" fmla="*/ 7679838 w 7679838"/>
                <a:gd name="connsiteY29-5612" fmla="*/ 726079 h 1017790"/>
                <a:gd name="connsiteX30-5613" fmla="*/ 7146905 w 7679838"/>
                <a:gd name="connsiteY30-5614" fmla="*/ 737299 h 1017790"/>
                <a:gd name="connsiteX31-5615" fmla="*/ 7023490 w 7679838"/>
                <a:gd name="connsiteY31-5616" fmla="*/ 754128 h 1017790"/>
                <a:gd name="connsiteX32-5617" fmla="*/ 6546655 w 7679838"/>
                <a:gd name="connsiteY32-5618" fmla="*/ 703640 h 1017790"/>
                <a:gd name="connsiteX33-5619" fmla="*/ 5895917 w 7679838"/>
                <a:gd name="connsiteY33-5620" fmla="*/ 782177 h 1017790"/>
                <a:gd name="connsiteX34-5621" fmla="*/ 5424692 w 7679838"/>
                <a:gd name="connsiteY34-5622" fmla="*/ 731689 h 1017790"/>
                <a:gd name="connsiteX35-5623" fmla="*/ 4981517 w 7679838"/>
                <a:gd name="connsiteY35-5624" fmla="*/ 905593 h 1017790"/>
                <a:gd name="connsiteX36-5625" fmla="*/ 4431755 w 7679838"/>
                <a:gd name="connsiteY36-5626" fmla="*/ 922423 h 1017790"/>
                <a:gd name="connsiteX37-5627" fmla="*/ 3938091 w 7679838"/>
                <a:gd name="connsiteY37-5628" fmla="*/ 1017790 h 1017790"/>
                <a:gd name="connsiteX38-5629" fmla="*/ 0 w 7679838"/>
                <a:gd name="connsiteY38-5630" fmla="*/ 1017790 h 1017790"/>
                <a:gd name="connsiteX0-5631" fmla="*/ 0 w 7679838"/>
                <a:gd name="connsiteY0-5632" fmla="*/ 1017790 h 1017790"/>
                <a:gd name="connsiteX1-5633" fmla="*/ 259271 w 7679838"/>
                <a:gd name="connsiteY1-5634" fmla="*/ 681698 h 1017790"/>
                <a:gd name="connsiteX2-5635" fmla="*/ 487503 w 7679838"/>
                <a:gd name="connsiteY2-5636" fmla="*/ 656539 h 1017790"/>
                <a:gd name="connsiteX3-5637" fmla="*/ 669121 w 7679838"/>
                <a:gd name="connsiteY3-5638" fmla="*/ 685805 h 1017790"/>
                <a:gd name="connsiteX4-5639" fmla="*/ 833041 w 7679838"/>
                <a:gd name="connsiteY4-5640" fmla="*/ 786068 h 1017790"/>
                <a:gd name="connsiteX5-5641" fmla="*/ 1115137 w 7679838"/>
                <a:gd name="connsiteY5-5642" fmla="*/ 778121 h 1017790"/>
                <a:gd name="connsiteX6-5643" fmla="*/ 1363185 w 7679838"/>
                <a:gd name="connsiteY6-5644" fmla="*/ 209976 h 1017790"/>
                <a:gd name="connsiteX7-5645" fmla="*/ 2880059 w 7679838"/>
                <a:gd name="connsiteY7-5646" fmla="*/ 2748 h 1017790"/>
                <a:gd name="connsiteX8-5647" fmla="*/ 3769678 w 7679838"/>
                <a:gd name="connsiteY8-5648" fmla="*/ 27825 h 1017790"/>
                <a:gd name="connsiteX9-5649" fmla="*/ 4272462 w 7679838"/>
                <a:gd name="connsiteY9-5650" fmla="*/ 4801 h 1017790"/>
                <a:gd name="connsiteX10-5651" fmla="*/ 4530511 w 7679838"/>
                <a:gd name="connsiteY10-5652" fmla="*/ 278296 h 1017790"/>
                <a:gd name="connsiteX11-5653" fmla="*/ 4366824 w 7679838"/>
                <a:gd name="connsiteY11-5654" fmla="*/ 238859 h 1017790"/>
                <a:gd name="connsiteX12-5655" fmla="*/ 4235077 w 7679838"/>
                <a:gd name="connsiteY12-5656" fmla="*/ 141657 h 1017790"/>
                <a:gd name="connsiteX13-5657" fmla="*/ 4138492 w 7679838"/>
                <a:gd name="connsiteY13-5658" fmla="*/ 198590 h 1017790"/>
                <a:gd name="connsiteX14-5659" fmla="*/ 4252575 w 7679838"/>
                <a:gd name="connsiteY14-5660" fmla="*/ 279516 h 1017790"/>
                <a:gd name="connsiteX15-5661" fmla="*/ 4009683 w 7679838"/>
                <a:gd name="connsiteY15-5662" fmla="*/ 293622 h 1017790"/>
                <a:gd name="connsiteX16-5663" fmla="*/ 3842557 w 7679838"/>
                <a:gd name="connsiteY16-5664" fmla="*/ 217807 h 1017790"/>
                <a:gd name="connsiteX17-5665" fmla="*/ 3228366 w 7679838"/>
                <a:gd name="connsiteY17-5666" fmla="*/ 323008 h 1017790"/>
                <a:gd name="connsiteX18-5667" fmla="*/ 2715151 w 7679838"/>
                <a:gd name="connsiteY18-5668" fmla="*/ 327782 h 1017790"/>
                <a:gd name="connsiteX19-5669" fmla="*/ 2513197 w 7679838"/>
                <a:gd name="connsiteY19-5670" fmla="*/ 383881 h 1017790"/>
                <a:gd name="connsiteX20-5671" fmla="*/ 2070022 w 7679838"/>
                <a:gd name="connsiteY20-5672" fmla="*/ 473638 h 1017790"/>
                <a:gd name="connsiteX21-5673" fmla="*/ 2625394 w 7679838"/>
                <a:gd name="connsiteY21-5674" fmla="*/ 535346 h 1017790"/>
                <a:gd name="connsiteX22-5675" fmla="*/ 3203205 w 7679838"/>
                <a:gd name="connsiteY22-5676" fmla="*/ 462418 h 1017790"/>
                <a:gd name="connsiteX23-5677" fmla="*/ 4241021 w 7679838"/>
                <a:gd name="connsiteY23-5678" fmla="*/ 305343 h 1017790"/>
                <a:gd name="connsiteX24-5679" fmla="*/ 4925418 w 7679838"/>
                <a:gd name="connsiteY24-5680" fmla="*/ 411930 h 1017790"/>
                <a:gd name="connsiteX25-5681" fmla="*/ 5733232 w 7679838"/>
                <a:gd name="connsiteY25-5682" fmla="*/ 260465 h 1017790"/>
                <a:gd name="connsiteX26-5683" fmla="*/ 6799097 w 7679838"/>
                <a:gd name="connsiteY26-5684" fmla="*/ 417539 h 1017790"/>
                <a:gd name="connsiteX27-5685" fmla="*/ 7040319 w 7679838"/>
                <a:gd name="connsiteY27-5686" fmla="*/ 484857 h 1017790"/>
                <a:gd name="connsiteX28-5687" fmla="*/ 7595691 w 7679838"/>
                <a:gd name="connsiteY28-5688" fmla="*/ 310953 h 1017790"/>
                <a:gd name="connsiteX29-5689" fmla="*/ 7679838 w 7679838"/>
                <a:gd name="connsiteY29-5690" fmla="*/ 726079 h 1017790"/>
                <a:gd name="connsiteX30-5691" fmla="*/ 7146905 w 7679838"/>
                <a:gd name="connsiteY30-5692" fmla="*/ 737299 h 1017790"/>
                <a:gd name="connsiteX31-5693" fmla="*/ 7023490 w 7679838"/>
                <a:gd name="connsiteY31-5694" fmla="*/ 754128 h 1017790"/>
                <a:gd name="connsiteX32-5695" fmla="*/ 6546655 w 7679838"/>
                <a:gd name="connsiteY32-5696" fmla="*/ 703640 h 1017790"/>
                <a:gd name="connsiteX33-5697" fmla="*/ 5895917 w 7679838"/>
                <a:gd name="connsiteY33-5698" fmla="*/ 782177 h 1017790"/>
                <a:gd name="connsiteX34-5699" fmla="*/ 5424692 w 7679838"/>
                <a:gd name="connsiteY34-5700" fmla="*/ 731689 h 1017790"/>
                <a:gd name="connsiteX35-5701" fmla="*/ 4981517 w 7679838"/>
                <a:gd name="connsiteY35-5702" fmla="*/ 905593 h 1017790"/>
                <a:gd name="connsiteX36-5703" fmla="*/ 4431755 w 7679838"/>
                <a:gd name="connsiteY36-5704" fmla="*/ 922423 h 1017790"/>
                <a:gd name="connsiteX37-5705" fmla="*/ 3938091 w 7679838"/>
                <a:gd name="connsiteY37-5706" fmla="*/ 1017790 h 1017790"/>
                <a:gd name="connsiteX38-5707" fmla="*/ 0 w 7679838"/>
                <a:gd name="connsiteY38-5708" fmla="*/ 1017790 h 1017790"/>
                <a:gd name="connsiteX0-5709" fmla="*/ 0 w 7679838"/>
                <a:gd name="connsiteY0-5710" fmla="*/ 1017790 h 1017790"/>
                <a:gd name="connsiteX1-5711" fmla="*/ 259271 w 7679838"/>
                <a:gd name="connsiteY1-5712" fmla="*/ 681698 h 1017790"/>
                <a:gd name="connsiteX2-5713" fmla="*/ 487503 w 7679838"/>
                <a:gd name="connsiteY2-5714" fmla="*/ 656539 h 1017790"/>
                <a:gd name="connsiteX3-5715" fmla="*/ 669121 w 7679838"/>
                <a:gd name="connsiteY3-5716" fmla="*/ 685805 h 1017790"/>
                <a:gd name="connsiteX4-5717" fmla="*/ 833041 w 7679838"/>
                <a:gd name="connsiteY4-5718" fmla="*/ 786068 h 1017790"/>
                <a:gd name="connsiteX5-5719" fmla="*/ 1115137 w 7679838"/>
                <a:gd name="connsiteY5-5720" fmla="*/ 778121 h 1017790"/>
                <a:gd name="connsiteX6-5721" fmla="*/ 1363185 w 7679838"/>
                <a:gd name="connsiteY6-5722" fmla="*/ 209976 h 1017790"/>
                <a:gd name="connsiteX7-5723" fmla="*/ 2880059 w 7679838"/>
                <a:gd name="connsiteY7-5724" fmla="*/ 2748 h 1017790"/>
                <a:gd name="connsiteX8-5725" fmla="*/ 3769678 w 7679838"/>
                <a:gd name="connsiteY8-5726" fmla="*/ 27825 h 1017790"/>
                <a:gd name="connsiteX9-5727" fmla="*/ 4272462 w 7679838"/>
                <a:gd name="connsiteY9-5728" fmla="*/ 4801 h 1017790"/>
                <a:gd name="connsiteX10-5729" fmla="*/ 4530511 w 7679838"/>
                <a:gd name="connsiteY10-5730" fmla="*/ 278296 h 1017790"/>
                <a:gd name="connsiteX11-5731" fmla="*/ 4366824 w 7679838"/>
                <a:gd name="connsiteY11-5732" fmla="*/ 238859 h 1017790"/>
                <a:gd name="connsiteX12-5733" fmla="*/ 4235077 w 7679838"/>
                <a:gd name="connsiteY12-5734" fmla="*/ 141657 h 1017790"/>
                <a:gd name="connsiteX13-5735" fmla="*/ 4138492 w 7679838"/>
                <a:gd name="connsiteY13-5736" fmla="*/ 198590 h 1017790"/>
                <a:gd name="connsiteX14-5737" fmla="*/ 4252575 w 7679838"/>
                <a:gd name="connsiteY14-5738" fmla="*/ 279516 h 1017790"/>
                <a:gd name="connsiteX15-5739" fmla="*/ 4009683 w 7679838"/>
                <a:gd name="connsiteY15-5740" fmla="*/ 293622 h 1017790"/>
                <a:gd name="connsiteX16-5741" fmla="*/ 3842557 w 7679838"/>
                <a:gd name="connsiteY16-5742" fmla="*/ 217807 h 1017790"/>
                <a:gd name="connsiteX17-5743" fmla="*/ 3228366 w 7679838"/>
                <a:gd name="connsiteY17-5744" fmla="*/ 323008 h 1017790"/>
                <a:gd name="connsiteX18-5745" fmla="*/ 2715151 w 7679838"/>
                <a:gd name="connsiteY18-5746" fmla="*/ 327782 h 1017790"/>
                <a:gd name="connsiteX19-5747" fmla="*/ 2513197 w 7679838"/>
                <a:gd name="connsiteY19-5748" fmla="*/ 383881 h 1017790"/>
                <a:gd name="connsiteX20-5749" fmla="*/ 2070022 w 7679838"/>
                <a:gd name="connsiteY20-5750" fmla="*/ 473638 h 1017790"/>
                <a:gd name="connsiteX21-5751" fmla="*/ 2625394 w 7679838"/>
                <a:gd name="connsiteY21-5752" fmla="*/ 535346 h 1017790"/>
                <a:gd name="connsiteX22-5753" fmla="*/ 3203205 w 7679838"/>
                <a:gd name="connsiteY22-5754" fmla="*/ 462418 h 1017790"/>
                <a:gd name="connsiteX23-5755" fmla="*/ 4241021 w 7679838"/>
                <a:gd name="connsiteY23-5756" fmla="*/ 305343 h 1017790"/>
                <a:gd name="connsiteX24-5757" fmla="*/ 4925418 w 7679838"/>
                <a:gd name="connsiteY24-5758" fmla="*/ 411930 h 1017790"/>
                <a:gd name="connsiteX25-5759" fmla="*/ 5733232 w 7679838"/>
                <a:gd name="connsiteY25-5760" fmla="*/ 260465 h 1017790"/>
                <a:gd name="connsiteX26-5761" fmla="*/ 6799097 w 7679838"/>
                <a:gd name="connsiteY26-5762" fmla="*/ 417539 h 1017790"/>
                <a:gd name="connsiteX27-5763" fmla="*/ 7040319 w 7679838"/>
                <a:gd name="connsiteY27-5764" fmla="*/ 484857 h 1017790"/>
                <a:gd name="connsiteX28-5765" fmla="*/ 7595691 w 7679838"/>
                <a:gd name="connsiteY28-5766" fmla="*/ 310953 h 1017790"/>
                <a:gd name="connsiteX29-5767" fmla="*/ 7679838 w 7679838"/>
                <a:gd name="connsiteY29-5768" fmla="*/ 726079 h 1017790"/>
                <a:gd name="connsiteX30-5769" fmla="*/ 7146905 w 7679838"/>
                <a:gd name="connsiteY30-5770" fmla="*/ 737299 h 1017790"/>
                <a:gd name="connsiteX31-5771" fmla="*/ 7023490 w 7679838"/>
                <a:gd name="connsiteY31-5772" fmla="*/ 754128 h 1017790"/>
                <a:gd name="connsiteX32-5773" fmla="*/ 6546655 w 7679838"/>
                <a:gd name="connsiteY32-5774" fmla="*/ 703640 h 1017790"/>
                <a:gd name="connsiteX33-5775" fmla="*/ 5895917 w 7679838"/>
                <a:gd name="connsiteY33-5776" fmla="*/ 782177 h 1017790"/>
                <a:gd name="connsiteX34-5777" fmla="*/ 5424692 w 7679838"/>
                <a:gd name="connsiteY34-5778" fmla="*/ 731689 h 1017790"/>
                <a:gd name="connsiteX35-5779" fmla="*/ 4981517 w 7679838"/>
                <a:gd name="connsiteY35-5780" fmla="*/ 905593 h 1017790"/>
                <a:gd name="connsiteX36-5781" fmla="*/ 4431755 w 7679838"/>
                <a:gd name="connsiteY36-5782" fmla="*/ 922423 h 1017790"/>
                <a:gd name="connsiteX37-5783" fmla="*/ 3938091 w 7679838"/>
                <a:gd name="connsiteY37-5784" fmla="*/ 1017790 h 1017790"/>
                <a:gd name="connsiteX38-5785" fmla="*/ 0 w 7679838"/>
                <a:gd name="connsiteY38-5786" fmla="*/ 1017790 h 1017790"/>
                <a:gd name="connsiteX0-5787" fmla="*/ 0 w 7679838"/>
                <a:gd name="connsiteY0-5788" fmla="*/ 1017790 h 1017790"/>
                <a:gd name="connsiteX1-5789" fmla="*/ 259271 w 7679838"/>
                <a:gd name="connsiteY1-5790" fmla="*/ 681698 h 1017790"/>
                <a:gd name="connsiteX2-5791" fmla="*/ 487503 w 7679838"/>
                <a:gd name="connsiteY2-5792" fmla="*/ 656539 h 1017790"/>
                <a:gd name="connsiteX3-5793" fmla="*/ 669121 w 7679838"/>
                <a:gd name="connsiteY3-5794" fmla="*/ 685805 h 1017790"/>
                <a:gd name="connsiteX4-5795" fmla="*/ 833041 w 7679838"/>
                <a:gd name="connsiteY4-5796" fmla="*/ 786068 h 1017790"/>
                <a:gd name="connsiteX5-5797" fmla="*/ 1115137 w 7679838"/>
                <a:gd name="connsiteY5-5798" fmla="*/ 778121 h 1017790"/>
                <a:gd name="connsiteX6-5799" fmla="*/ 1363185 w 7679838"/>
                <a:gd name="connsiteY6-5800" fmla="*/ 209976 h 1017790"/>
                <a:gd name="connsiteX7-5801" fmla="*/ 2880059 w 7679838"/>
                <a:gd name="connsiteY7-5802" fmla="*/ 2748 h 1017790"/>
                <a:gd name="connsiteX8-5803" fmla="*/ 3769678 w 7679838"/>
                <a:gd name="connsiteY8-5804" fmla="*/ 27825 h 1017790"/>
                <a:gd name="connsiteX9-5805" fmla="*/ 4272462 w 7679838"/>
                <a:gd name="connsiteY9-5806" fmla="*/ 4801 h 1017790"/>
                <a:gd name="connsiteX10-5807" fmla="*/ 4530511 w 7679838"/>
                <a:gd name="connsiteY10-5808" fmla="*/ 278296 h 1017790"/>
                <a:gd name="connsiteX11-5809" fmla="*/ 4366824 w 7679838"/>
                <a:gd name="connsiteY11-5810" fmla="*/ 238859 h 1017790"/>
                <a:gd name="connsiteX12-5811" fmla="*/ 4235077 w 7679838"/>
                <a:gd name="connsiteY12-5812" fmla="*/ 141657 h 1017790"/>
                <a:gd name="connsiteX13-5813" fmla="*/ 4138492 w 7679838"/>
                <a:gd name="connsiteY13-5814" fmla="*/ 198590 h 1017790"/>
                <a:gd name="connsiteX14-5815" fmla="*/ 4252575 w 7679838"/>
                <a:gd name="connsiteY14-5816" fmla="*/ 279516 h 1017790"/>
                <a:gd name="connsiteX15-5817" fmla="*/ 4009683 w 7679838"/>
                <a:gd name="connsiteY15-5818" fmla="*/ 293622 h 1017790"/>
                <a:gd name="connsiteX16-5819" fmla="*/ 3842557 w 7679838"/>
                <a:gd name="connsiteY16-5820" fmla="*/ 217807 h 1017790"/>
                <a:gd name="connsiteX17-5821" fmla="*/ 3228366 w 7679838"/>
                <a:gd name="connsiteY17-5822" fmla="*/ 323008 h 1017790"/>
                <a:gd name="connsiteX18-5823" fmla="*/ 2715151 w 7679838"/>
                <a:gd name="connsiteY18-5824" fmla="*/ 327782 h 1017790"/>
                <a:gd name="connsiteX19-5825" fmla="*/ 2513197 w 7679838"/>
                <a:gd name="connsiteY19-5826" fmla="*/ 383881 h 1017790"/>
                <a:gd name="connsiteX20-5827" fmla="*/ 2070022 w 7679838"/>
                <a:gd name="connsiteY20-5828" fmla="*/ 473638 h 1017790"/>
                <a:gd name="connsiteX21-5829" fmla="*/ 2625394 w 7679838"/>
                <a:gd name="connsiteY21-5830" fmla="*/ 535346 h 1017790"/>
                <a:gd name="connsiteX22-5831" fmla="*/ 3203205 w 7679838"/>
                <a:gd name="connsiteY22-5832" fmla="*/ 462418 h 1017790"/>
                <a:gd name="connsiteX23-5833" fmla="*/ 4241021 w 7679838"/>
                <a:gd name="connsiteY23-5834" fmla="*/ 305343 h 1017790"/>
                <a:gd name="connsiteX24-5835" fmla="*/ 4925418 w 7679838"/>
                <a:gd name="connsiteY24-5836" fmla="*/ 411930 h 1017790"/>
                <a:gd name="connsiteX25-5837" fmla="*/ 5733232 w 7679838"/>
                <a:gd name="connsiteY25-5838" fmla="*/ 260465 h 1017790"/>
                <a:gd name="connsiteX26-5839" fmla="*/ 6799097 w 7679838"/>
                <a:gd name="connsiteY26-5840" fmla="*/ 417539 h 1017790"/>
                <a:gd name="connsiteX27-5841" fmla="*/ 7040319 w 7679838"/>
                <a:gd name="connsiteY27-5842" fmla="*/ 484857 h 1017790"/>
                <a:gd name="connsiteX28-5843" fmla="*/ 7595691 w 7679838"/>
                <a:gd name="connsiteY28-5844" fmla="*/ 310953 h 1017790"/>
                <a:gd name="connsiteX29-5845" fmla="*/ 7679838 w 7679838"/>
                <a:gd name="connsiteY29-5846" fmla="*/ 726079 h 1017790"/>
                <a:gd name="connsiteX30-5847" fmla="*/ 7146905 w 7679838"/>
                <a:gd name="connsiteY30-5848" fmla="*/ 737299 h 1017790"/>
                <a:gd name="connsiteX31-5849" fmla="*/ 7023490 w 7679838"/>
                <a:gd name="connsiteY31-5850" fmla="*/ 754128 h 1017790"/>
                <a:gd name="connsiteX32-5851" fmla="*/ 6546655 w 7679838"/>
                <a:gd name="connsiteY32-5852" fmla="*/ 703640 h 1017790"/>
                <a:gd name="connsiteX33-5853" fmla="*/ 5895917 w 7679838"/>
                <a:gd name="connsiteY33-5854" fmla="*/ 782177 h 1017790"/>
                <a:gd name="connsiteX34-5855" fmla="*/ 5424692 w 7679838"/>
                <a:gd name="connsiteY34-5856" fmla="*/ 731689 h 1017790"/>
                <a:gd name="connsiteX35-5857" fmla="*/ 4981517 w 7679838"/>
                <a:gd name="connsiteY35-5858" fmla="*/ 905593 h 1017790"/>
                <a:gd name="connsiteX36-5859" fmla="*/ 4431755 w 7679838"/>
                <a:gd name="connsiteY36-5860" fmla="*/ 922423 h 1017790"/>
                <a:gd name="connsiteX37-5861" fmla="*/ 3938091 w 7679838"/>
                <a:gd name="connsiteY37-5862" fmla="*/ 1017790 h 1017790"/>
                <a:gd name="connsiteX38-5863" fmla="*/ 0 w 7679838"/>
                <a:gd name="connsiteY38-5864" fmla="*/ 1017790 h 1017790"/>
                <a:gd name="connsiteX0-5865" fmla="*/ 0 w 7679838"/>
                <a:gd name="connsiteY0-5866" fmla="*/ 1017790 h 1017790"/>
                <a:gd name="connsiteX1-5867" fmla="*/ 259271 w 7679838"/>
                <a:gd name="connsiteY1-5868" fmla="*/ 681698 h 1017790"/>
                <a:gd name="connsiteX2-5869" fmla="*/ 487503 w 7679838"/>
                <a:gd name="connsiteY2-5870" fmla="*/ 656539 h 1017790"/>
                <a:gd name="connsiteX3-5871" fmla="*/ 669121 w 7679838"/>
                <a:gd name="connsiteY3-5872" fmla="*/ 685805 h 1017790"/>
                <a:gd name="connsiteX4-5873" fmla="*/ 833041 w 7679838"/>
                <a:gd name="connsiteY4-5874" fmla="*/ 786068 h 1017790"/>
                <a:gd name="connsiteX5-5875" fmla="*/ 1115137 w 7679838"/>
                <a:gd name="connsiteY5-5876" fmla="*/ 778121 h 1017790"/>
                <a:gd name="connsiteX6-5877" fmla="*/ 1363185 w 7679838"/>
                <a:gd name="connsiteY6-5878" fmla="*/ 209976 h 1017790"/>
                <a:gd name="connsiteX7-5879" fmla="*/ 2880059 w 7679838"/>
                <a:gd name="connsiteY7-5880" fmla="*/ 2748 h 1017790"/>
                <a:gd name="connsiteX8-5881" fmla="*/ 3769678 w 7679838"/>
                <a:gd name="connsiteY8-5882" fmla="*/ 27825 h 1017790"/>
                <a:gd name="connsiteX9-5883" fmla="*/ 4272462 w 7679838"/>
                <a:gd name="connsiteY9-5884" fmla="*/ 4801 h 1017790"/>
                <a:gd name="connsiteX10-5885" fmla="*/ 4530511 w 7679838"/>
                <a:gd name="connsiteY10-5886" fmla="*/ 278296 h 1017790"/>
                <a:gd name="connsiteX11-5887" fmla="*/ 4366824 w 7679838"/>
                <a:gd name="connsiteY11-5888" fmla="*/ 238859 h 1017790"/>
                <a:gd name="connsiteX12-5889" fmla="*/ 4235077 w 7679838"/>
                <a:gd name="connsiteY12-5890" fmla="*/ 141657 h 1017790"/>
                <a:gd name="connsiteX13-5891" fmla="*/ 4138492 w 7679838"/>
                <a:gd name="connsiteY13-5892" fmla="*/ 198590 h 1017790"/>
                <a:gd name="connsiteX14-5893" fmla="*/ 4252575 w 7679838"/>
                <a:gd name="connsiteY14-5894" fmla="*/ 279516 h 1017790"/>
                <a:gd name="connsiteX15-5895" fmla="*/ 4009683 w 7679838"/>
                <a:gd name="connsiteY15-5896" fmla="*/ 293622 h 1017790"/>
                <a:gd name="connsiteX16-5897" fmla="*/ 3842557 w 7679838"/>
                <a:gd name="connsiteY16-5898" fmla="*/ 217807 h 1017790"/>
                <a:gd name="connsiteX17-5899" fmla="*/ 3228366 w 7679838"/>
                <a:gd name="connsiteY17-5900" fmla="*/ 323008 h 1017790"/>
                <a:gd name="connsiteX18-5901" fmla="*/ 2715151 w 7679838"/>
                <a:gd name="connsiteY18-5902" fmla="*/ 327782 h 1017790"/>
                <a:gd name="connsiteX19-5903" fmla="*/ 2360797 w 7679838"/>
                <a:gd name="connsiteY19-5904" fmla="*/ 386603 h 1017790"/>
                <a:gd name="connsiteX20-5905" fmla="*/ 2070022 w 7679838"/>
                <a:gd name="connsiteY20-5906" fmla="*/ 473638 h 1017790"/>
                <a:gd name="connsiteX21-5907" fmla="*/ 2625394 w 7679838"/>
                <a:gd name="connsiteY21-5908" fmla="*/ 535346 h 1017790"/>
                <a:gd name="connsiteX22-5909" fmla="*/ 3203205 w 7679838"/>
                <a:gd name="connsiteY22-5910" fmla="*/ 462418 h 1017790"/>
                <a:gd name="connsiteX23-5911" fmla="*/ 4241021 w 7679838"/>
                <a:gd name="connsiteY23-5912" fmla="*/ 305343 h 1017790"/>
                <a:gd name="connsiteX24-5913" fmla="*/ 4925418 w 7679838"/>
                <a:gd name="connsiteY24-5914" fmla="*/ 411930 h 1017790"/>
                <a:gd name="connsiteX25-5915" fmla="*/ 5733232 w 7679838"/>
                <a:gd name="connsiteY25-5916" fmla="*/ 260465 h 1017790"/>
                <a:gd name="connsiteX26-5917" fmla="*/ 6799097 w 7679838"/>
                <a:gd name="connsiteY26-5918" fmla="*/ 417539 h 1017790"/>
                <a:gd name="connsiteX27-5919" fmla="*/ 7040319 w 7679838"/>
                <a:gd name="connsiteY27-5920" fmla="*/ 484857 h 1017790"/>
                <a:gd name="connsiteX28-5921" fmla="*/ 7595691 w 7679838"/>
                <a:gd name="connsiteY28-5922" fmla="*/ 310953 h 1017790"/>
                <a:gd name="connsiteX29-5923" fmla="*/ 7679838 w 7679838"/>
                <a:gd name="connsiteY29-5924" fmla="*/ 726079 h 1017790"/>
                <a:gd name="connsiteX30-5925" fmla="*/ 7146905 w 7679838"/>
                <a:gd name="connsiteY30-5926" fmla="*/ 737299 h 1017790"/>
                <a:gd name="connsiteX31-5927" fmla="*/ 7023490 w 7679838"/>
                <a:gd name="connsiteY31-5928" fmla="*/ 754128 h 1017790"/>
                <a:gd name="connsiteX32-5929" fmla="*/ 6546655 w 7679838"/>
                <a:gd name="connsiteY32-5930" fmla="*/ 703640 h 1017790"/>
                <a:gd name="connsiteX33-5931" fmla="*/ 5895917 w 7679838"/>
                <a:gd name="connsiteY33-5932" fmla="*/ 782177 h 1017790"/>
                <a:gd name="connsiteX34-5933" fmla="*/ 5424692 w 7679838"/>
                <a:gd name="connsiteY34-5934" fmla="*/ 731689 h 1017790"/>
                <a:gd name="connsiteX35-5935" fmla="*/ 4981517 w 7679838"/>
                <a:gd name="connsiteY35-5936" fmla="*/ 905593 h 1017790"/>
                <a:gd name="connsiteX36-5937" fmla="*/ 4431755 w 7679838"/>
                <a:gd name="connsiteY36-5938" fmla="*/ 922423 h 1017790"/>
                <a:gd name="connsiteX37-5939" fmla="*/ 3938091 w 7679838"/>
                <a:gd name="connsiteY37-5940" fmla="*/ 1017790 h 1017790"/>
                <a:gd name="connsiteX38-5941" fmla="*/ 0 w 7679838"/>
                <a:gd name="connsiteY38-5942" fmla="*/ 1017790 h 1017790"/>
                <a:gd name="connsiteX0-5943" fmla="*/ 0 w 7679838"/>
                <a:gd name="connsiteY0-5944" fmla="*/ 1017790 h 1017790"/>
                <a:gd name="connsiteX1-5945" fmla="*/ 259271 w 7679838"/>
                <a:gd name="connsiteY1-5946" fmla="*/ 681698 h 1017790"/>
                <a:gd name="connsiteX2-5947" fmla="*/ 487503 w 7679838"/>
                <a:gd name="connsiteY2-5948" fmla="*/ 656539 h 1017790"/>
                <a:gd name="connsiteX3-5949" fmla="*/ 669121 w 7679838"/>
                <a:gd name="connsiteY3-5950" fmla="*/ 685805 h 1017790"/>
                <a:gd name="connsiteX4-5951" fmla="*/ 833041 w 7679838"/>
                <a:gd name="connsiteY4-5952" fmla="*/ 786068 h 1017790"/>
                <a:gd name="connsiteX5-5953" fmla="*/ 1115137 w 7679838"/>
                <a:gd name="connsiteY5-5954" fmla="*/ 778121 h 1017790"/>
                <a:gd name="connsiteX6-5955" fmla="*/ 1363185 w 7679838"/>
                <a:gd name="connsiteY6-5956" fmla="*/ 209976 h 1017790"/>
                <a:gd name="connsiteX7-5957" fmla="*/ 2880059 w 7679838"/>
                <a:gd name="connsiteY7-5958" fmla="*/ 2748 h 1017790"/>
                <a:gd name="connsiteX8-5959" fmla="*/ 3769678 w 7679838"/>
                <a:gd name="connsiteY8-5960" fmla="*/ 27825 h 1017790"/>
                <a:gd name="connsiteX9-5961" fmla="*/ 4272462 w 7679838"/>
                <a:gd name="connsiteY9-5962" fmla="*/ 4801 h 1017790"/>
                <a:gd name="connsiteX10-5963" fmla="*/ 4530511 w 7679838"/>
                <a:gd name="connsiteY10-5964" fmla="*/ 278296 h 1017790"/>
                <a:gd name="connsiteX11-5965" fmla="*/ 4366824 w 7679838"/>
                <a:gd name="connsiteY11-5966" fmla="*/ 238859 h 1017790"/>
                <a:gd name="connsiteX12-5967" fmla="*/ 4235077 w 7679838"/>
                <a:gd name="connsiteY12-5968" fmla="*/ 141657 h 1017790"/>
                <a:gd name="connsiteX13-5969" fmla="*/ 4138492 w 7679838"/>
                <a:gd name="connsiteY13-5970" fmla="*/ 198590 h 1017790"/>
                <a:gd name="connsiteX14-5971" fmla="*/ 4252575 w 7679838"/>
                <a:gd name="connsiteY14-5972" fmla="*/ 279516 h 1017790"/>
                <a:gd name="connsiteX15-5973" fmla="*/ 4009683 w 7679838"/>
                <a:gd name="connsiteY15-5974" fmla="*/ 293622 h 1017790"/>
                <a:gd name="connsiteX16-5975" fmla="*/ 3842557 w 7679838"/>
                <a:gd name="connsiteY16-5976" fmla="*/ 217807 h 1017790"/>
                <a:gd name="connsiteX17-5977" fmla="*/ 3228366 w 7679838"/>
                <a:gd name="connsiteY17-5978" fmla="*/ 323008 h 1017790"/>
                <a:gd name="connsiteX18-5979" fmla="*/ 2715151 w 7679838"/>
                <a:gd name="connsiteY18-5980" fmla="*/ 327782 h 1017790"/>
                <a:gd name="connsiteX19-5981" fmla="*/ 2360797 w 7679838"/>
                <a:gd name="connsiteY19-5982" fmla="*/ 386603 h 1017790"/>
                <a:gd name="connsiteX20-5983" fmla="*/ 2070022 w 7679838"/>
                <a:gd name="connsiteY20-5984" fmla="*/ 473638 h 1017790"/>
                <a:gd name="connsiteX21-5985" fmla="*/ 2625394 w 7679838"/>
                <a:gd name="connsiteY21-5986" fmla="*/ 535346 h 1017790"/>
                <a:gd name="connsiteX22-5987" fmla="*/ 3203205 w 7679838"/>
                <a:gd name="connsiteY22-5988" fmla="*/ 462418 h 1017790"/>
                <a:gd name="connsiteX23-5989" fmla="*/ 4241021 w 7679838"/>
                <a:gd name="connsiteY23-5990" fmla="*/ 305343 h 1017790"/>
                <a:gd name="connsiteX24-5991" fmla="*/ 4925418 w 7679838"/>
                <a:gd name="connsiteY24-5992" fmla="*/ 411930 h 1017790"/>
                <a:gd name="connsiteX25-5993" fmla="*/ 5733232 w 7679838"/>
                <a:gd name="connsiteY25-5994" fmla="*/ 260465 h 1017790"/>
                <a:gd name="connsiteX26-5995" fmla="*/ 6799097 w 7679838"/>
                <a:gd name="connsiteY26-5996" fmla="*/ 417539 h 1017790"/>
                <a:gd name="connsiteX27-5997" fmla="*/ 7040319 w 7679838"/>
                <a:gd name="connsiteY27-5998" fmla="*/ 484857 h 1017790"/>
                <a:gd name="connsiteX28-5999" fmla="*/ 7595691 w 7679838"/>
                <a:gd name="connsiteY28-6000" fmla="*/ 310953 h 1017790"/>
                <a:gd name="connsiteX29-6001" fmla="*/ 7679838 w 7679838"/>
                <a:gd name="connsiteY29-6002" fmla="*/ 726079 h 1017790"/>
                <a:gd name="connsiteX30-6003" fmla="*/ 7146905 w 7679838"/>
                <a:gd name="connsiteY30-6004" fmla="*/ 737299 h 1017790"/>
                <a:gd name="connsiteX31-6005" fmla="*/ 7023490 w 7679838"/>
                <a:gd name="connsiteY31-6006" fmla="*/ 754128 h 1017790"/>
                <a:gd name="connsiteX32-6007" fmla="*/ 6546655 w 7679838"/>
                <a:gd name="connsiteY32-6008" fmla="*/ 703640 h 1017790"/>
                <a:gd name="connsiteX33-6009" fmla="*/ 5895917 w 7679838"/>
                <a:gd name="connsiteY33-6010" fmla="*/ 782177 h 1017790"/>
                <a:gd name="connsiteX34-6011" fmla="*/ 5424692 w 7679838"/>
                <a:gd name="connsiteY34-6012" fmla="*/ 731689 h 1017790"/>
                <a:gd name="connsiteX35-6013" fmla="*/ 4981517 w 7679838"/>
                <a:gd name="connsiteY35-6014" fmla="*/ 905593 h 1017790"/>
                <a:gd name="connsiteX36-6015" fmla="*/ 4431755 w 7679838"/>
                <a:gd name="connsiteY36-6016" fmla="*/ 922423 h 1017790"/>
                <a:gd name="connsiteX37-6017" fmla="*/ 3938091 w 7679838"/>
                <a:gd name="connsiteY37-6018" fmla="*/ 1017790 h 1017790"/>
                <a:gd name="connsiteX38-6019" fmla="*/ 0 w 7679838"/>
                <a:gd name="connsiteY38-6020" fmla="*/ 1017790 h 1017790"/>
                <a:gd name="connsiteX0-6021" fmla="*/ 0 w 7679838"/>
                <a:gd name="connsiteY0-6022" fmla="*/ 1017790 h 1017790"/>
                <a:gd name="connsiteX1-6023" fmla="*/ 259271 w 7679838"/>
                <a:gd name="connsiteY1-6024" fmla="*/ 681698 h 1017790"/>
                <a:gd name="connsiteX2-6025" fmla="*/ 487503 w 7679838"/>
                <a:gd name="connsiteY2-6026" fmla="*/ 656539 h 1017790"/>
                <a:gd name="connsiteX3-6027" fmla="*/ 669121 w 7679838"/>
                <a:gd name="connsiteY3-6028" fmla="*/ 685805 h 1017790"/>
                <a:gd name="connsiteX4-6029" fmla="*/ 833041 w 7679838"/>
                <a:gd name="connsiteY4-6030" fmla="*/ 786068 h 1017790"/>
                <a:gd name="connsiteX5-6031" fmla="*/ 1115137 w 7679838"/>
                <a:gd name="connsiteY5-6032" fmla="*/ 778121 h 1017790"/>
                <a:gd name="connsiteX6-6033" fmla="*/ 1363185 w 7679838"/>
                <a:gd name="connsiteY6-6034" fmla="*/ 209976 h 1017790"/>
                <a:gd name="connsiteX7-6035" fmla="*/ 2880059 w 7679838"/>
                <a:gd name="connsiteY7-6036" fmla="*/ 2748 h 1017790"/>
                <a:gd name="connsiteX8-6037" fmla="*/ 3769678 w 7679838"/>
                <a:gd name="connsiteY8-6038" fmla="*/ 27825 h 1017790"/>
                <a:gd name="connsiteX9-6039" fmla="*/ 4272462 w 7679838"/>
                <a:gd name="connsiteY9-6040" fmla="*/ 4801 h 1017790"/>
                <a:gd name="connsiteX10-6041" fmla="*/ 4530511 w 7679838"/>
                <a:gd name="connsiteY10-6042" fmla="*/ 278296 h 1017790"/>
                <a:gd name="connsiteX11-6043" fmla="*/ 4366824 w 7679838"/>
                <a:gd name="connsiteY11-6044" fmla="*/ 238859 h 1017790"/>
                <a:gd name="connsiteX12-6045" fmla="*/ 4235077 w 7679838"/>
                <a:gd name="connsiteY12-6046" fmla="*/ 141657 h 1017790"/>
                <a:gd name="connsiteX13-6047" fmla="*/ 4138492 w 7679838"/>
                <a:gd name="connsiteY13-6048" fmla="*/ 198590 h 1017790"/>
                <a:gd name="connsiteX14-6049" fmla="*/ 4252575 w 7679838"/>
                <a:gd name="connsiteY14-6050" fmla="*/ 279516 h 1017790"/>
                <a:gd name="connsiteX15-6051" fmla="*/ 4009683 w 7679838"/>
                <a:gd name="connsiteY15-6052" fmla="*/ 293622 h 1017790"/>
                <a:gd name="connsiteX16-6053" fmla="*/ 3842557 w 7679838"/>
                <a:gd name="connsiteY16-6054" fmla="*/ 217807 h 1017790"/>
                <a:gd name="connsiteX17-6055" fmla="*/ 3228366 w 7679838"/>
                <a:gd name="connsiteY17-6056" fmla="*/ 323008 h 1017790"/>
                <a:gd name="connsiteX18-6057" fmla="*/ 2715151 w 7679838"/>
                <a:gd name="connsiteY18-6058" fmla="*/ 327782 h 1017790"/>
                <a:gd name="connsiteX19-6059" fmla="*/ 2360797 w 7679838"/>
                <a:gd name="connsiteY19-6060" fmla="*/ 386603 h 1017790"/>
                <a:gd name="connsiteX20-6061" fmla="*/ 2070022 w 7679838"/>
                <a:gd name="connsiteY20-6062" fmla="*/ 473638 h 1017790"/>
                <a:gd name="connsiteX21-6063" fmla="*/ 2625394 w 7679838"/>
                <a:gd name="connsiteY21-6064" fmla="*/ 535346 h 1017790"/>
                <a:gd name="connsiteX22-6065" fmla="*/ 3203205 w 7679838"/>
                <a:gd name="connsiteY22-6066" fmla="*/ 462418 h 1017790"/>
                <a:gd name="connsiteX23-6067" fmla="*/ 4241021 w 7679838"/>
                <a:gd name="connsiteY23-6068" fmla="*/ 305343 h 1017790"/>
                <a:gd name="connsiteX24-6069" fmla="*/ 4925418 w 7679838"/>
                <a:gd name="connsiteY24-6070" fmla="*/ 411930 h 1017790"/>
                <a:gd name="connsiteX25-6071" fmla="*/ 5733232 w 7679838"/>
                <a:gd name="connsiteY25-6072" fmla="*/ 260465 h 1017790"/>
                <a:gd name="connsiteX26-6073" fmla="*/ 6799097 w 7679838"/>
                <a:gd name="connsiteY26-6074" fmla="*/ 417539 h 1017790"/>
                <a:gd name="connsiteX27-6075" fmla="*/ 7040319 w 7679838"/>
                <a:gd name="connsiteY27-6076" fmla="*/ 484857 h 1017790"/>
                <a:gd name="connsiteX28-6077" fmla="*/ 7595691 w 7679838"/>
                <a:gd name="connsiteY28-6078" fmla="*/ 310953 h 1017790"/>
                <a:gd name="connsiteX29-6079" fmla="*/ 7679838 w 7679838"/>
                <a:gd name="connsiteY29-6080" fmla="*/ 726079 h 1017790"/>
                <a:gd name="connsiteX30-6081" fmla="*/ 7146905 w 7679838"/>
                <a:gd name="connsiteY30-6082" fmla="*/ 737299 h 1017790"/>
                <a:gd name="connsiteX31-6083" fmla="*/ 7023490 w 7679838"/>
                <a:gd name="connsiteY31-6084" fmla="*/ 754128 h 1017790"/>
                <a:gd name="connsiteX32-6085" fmla="*/ 6546655 w 7679838"/>
                <a:gd name="connsiteY32-6086" fmla="*/ 703640 h 1017790"/>
                <a:gd name="connsiteX33-6087" fmla="*/ 5895917 w 7679838"/>
                <a:gd name="connsiteY33-6088" fmla="*/ 782177 h 1017790"/>
                <a:gd name="connsiteX34-6089" fmla="*/ 5424692 w 7679838"/>
                <a:gd name="connsiteY34-6090" fmla="*/ 731689 h 1017790"/>
                <a:gd name="connsiteX35-6091" fmla="*/ 4981517 w 7679838"/>
                <a:gd name="connsiteY35-6092" fmla="*/ 905593 h 1017790"/>
                <a:gd name="connsiteX36-6093" fmla="*/ 4431755 w 7679838"/>
                <a:gd name="connsiteY36-6094" fmla="*/ 922423 h 1017790"/>
                <a:gd name="connsiteX37-6095" fmla="*/ 3938091 w 7679838"/>
                <a:gd name="connsiteY37-6096" fmla="*/ 1017790 h 1017790"/>
                <a:gd name="connsiteX38-6097" fmla="*/ 0 w 7679838"/>
                <a:gd name="connsiteY38-6098" fmla="*/ 1017790 h 1017790"/>
                <a:gd name="connsiteX0-6099" fmla="*/ 0 w 7679838"/>
                <a:gd name="connsiteY0-6100" fmla="*/ 1017790 h 1017790"/>
                <a:gd name="connsiteX1-6101" fmla="*/ 259271 w 7679838"/>
                <a:gd name="connsiteY1-6102" fmla="*/ 681698 h 1017790"/>
                <a:gd name="connsiteX2-6103" fmla="*/ 487503 w 7679838"/>
                <a:gd name="connsiteY2-6104" fmla="*/ 656539 h 1017790"/>
                <a:gd name="connsiteX3-6105" fmla="*/ 669121 w 7679838"/>
                <a:gd name="connsiteY3-6106" fmla="*/ 685805 h 1017790"/>
                <a:gd name="connsiteX4-6107" fmla="*/ 833041 w 7679838"/>
                <a:gd name="connsiteY4-6108" fmla="*/ 786068 h 1017790"/>
                <a:gd name="connsiteX5-6109" fmla="*/ 1115137 w 7679838"/>
                <a:gd name="connsiteY5-6110" fmla="*/ 778121 h 1017790"/>
                <a:gd name="connsiteX6-6111" fmla="*/ 1363185 w 7679838"/>
                <a:gd name="connsiteY6-6112" fmla="*/ 209976 h 1017790"/>
                <a:gd name="connsiteX7-6113" fmla="*/ 2880059 w 7679838"/>
                <a:gd name="connsiteY7-6114" fmla="*/ 2748 h 1017790"/>
                <a:gd name="connsiteX8-6115" fmla="*/ 3769678 w 7679838"/>
                <a:gd name="connsiteY8-6116" fmla="*/ 27825 h 1017790"/>
                <a:gd name="connsiteX9-6117" fmla="*/ 4272462 w 7679838"/>
                <a:gd name="connsiteY9-6118" fmla="*/ 4801 h 1017790"/>
                <a:gd name="connsiteX10-6119" fmla="*/ 4530511 w 7679838"/>
                <a:gd name="connsiteY10-6120" fmla="*/ 278296 h 1017790"/>
                <a:gd name="connsiteX11-6121" fmla="*/ 4366824 w 7679838"/>
                <a:gd name="connsiteY11-6122" fmla="*/ 238859 h 1017790"/>
                <a:gd name="connsiteX12-6123" fmla="*/ 4235077 w 7679838"/>
                <a:gd name="connsiteY12-6124" fmla="*/ 141657 h 1017790"/>
                <a:gd name="connsiteX13-6125" fmla="*/ 4138492 w 7679838"/>
                <a:gd name="connsiteY13-6126" fmla="*/ 198590 h 1017790"/>
                <a:gd name="connsiteX14-6127" fmla="*/ 4252575 w 7679838"/>
                <a:gd name="connsiteY14-6128" fmla="*/ 279516 h 1017790"/>
                <a:gd name="connsiteX15-6129" fmla="*/ 4009683 w 7679838"/>
                <a:gd name="connsiteY15-6130" fmla="*/ 293622 h 1017790"/>
                <a:gd name="connsiteX16-6131" fmla="*/ 3842557 w 7679838"/>
                <a:gd name="connsiteY16-6132" fmla="*/ 217807 h 1017790"/>
                <a:gd name="connsiteX17-6133" fmla="*/ 3228366 w 7679838"/>
                <a:gd name="connsiteY17-6134" fmla="*/ 323008 h 1017790"/>
                <a:gd name="connsiteX18-6135" fmla="*/ 2715151 w 7679838"/>
                <a:gd name="connsiteY18-6136" fmla="*/ 327782 h 1017790"/>
                <a:gd name="connsiteX19-6137" fmla="*/ 2360797 w 7679838"/>
                <a:gd name="connsiteY19-6138" fmla="*/ 386603 h 1017790"/>
                <a:gd name="connsiteX20-6139" fmla="*/ 2070022 w 7679838"/>
                <a:gd name="connsiteY20-6140" fmla="*/ 473638 h 1017790"/>
                <a:gd name="connsiteX21-6141" fmla="*/ 2625394 w 7679838"/>
                <a:gd name="connsiteY21-6142" fmla="*/ 535346 h 1017790"/>
                <a:gd name="connsiteX22-6143" fmla="*/ 3203205 w 7679838"/>
                <a:gd name="connsiteY22-6144" fmla="*/ 462418 h 1017790"/>
                <a:gd name="connsiteX23-6145" fmla="*/ 4241021 w 7679838"/>
                <a:gd name="connsiteY23-6146" fmla="*/ 305343 h 1017790"/>
                <a:gd name="connsiteX24-6147" fmla="*/ 4925418 w 7679838"/>
                <a:gd name="connsiteY24-6148" fmla="*/ 411930 h 1017790"/>
                <a:gd name="connsiteX25-6149" fmla="*/ 5733232 w 7679838"/>
                <a:gd name="connsiteY25-6150" fmla="*/ 260465 h 1017790"/>
                <a:gd name="connsiteX26-6151" fmla="*/ 6799097 w 7679838"/>
                <a:gd name="connsiteY26-6152" fmla="*/ 417539 h 1017790"/>
                <a:gd name="connsiteX27-6153" fmla="*/ 7040319 w 7679838"/>
                <a:gd name="connsiteY27-6154" fmla="*/ 484857 h 1017790"/>
                <a:gd name="connsiteX28-6155" fmla="*/ 7595691 w 7679838"/>
                <a:gd name="connsiteY28-6156" fmla="*/ 310953 h 1017790"/>
                <a:gd name="connsiteX29-6157" fmla="*/ 7679838 w 7679838"/>
                <a:gd name="connsiteY29-6158" fmla="*/ 726079 h 1017790"/>
                <a:gd name="connsiteX30-6159" fmla="*/ 7146905 w 7679838"/>
                <a:gd name="connsiteY30-6160" fmla="*/ 737299 h 1017790"/>
                <a:gd name="connsiteX31-6161" fmla="*/ 7023490 w 7679838"/>
                <a:gd name="connsiteY31-6162" fmla="*/ 754128 h 1017790"/>
                <a:gd name="connsiteX32-6163" fmla="*/ 6546655 w 7679838"/>
                <a:gd name="connsiteY32-6164" fmla="*/ 703640 h 1017790"/>
                <a:gd name="connsiteX33-6165" fmla="*/ 5895917 w 7679838"/>
                <a:gd name="connsiteY33-6166" fmla="*/ 782177 h 1017790"/>
                <a:gd name="connsiteX34-6167" fmla="*/ 5424692 w 7679838"/>
                <a:gd name="connsiteY34-6168" fmla="*/ 731689 h 1017790"/>
                <a:gd name="connsiteX35-6169" fmla="*/ 4981517 w 7679838"/>
                <a:gd name="connsiteY35-6170" fmla="*/ 905593 h 1017790"/>
                <a:gd name="connsiteX36-6171" fmla="*/ 4431755 w 7679838"/>
                <a:gd name="connsiteY36-6172" fmla="*/ 922423 h 1017790"/>
                <a:gd name="connsiteX37-6173" fmla="*/ 3938091 w 7679838"/>
                <a:gd name="connsiteY37-6174" fmla="*/ 1017790 h 1017790"/>
                <a:gd name="connsiteX38-6175" fmla="*/ 0 w 7679838"/>
                <a:gd name="connsiteY38-6176" fmla="*/ 1017790 h 1017790"/>
                <a:gd name="connsiteX0-6177" fmla="*/ 0 w 7679838"/>
                <a:gd name="connsiteY0-6178" fmla="*/ 1017790 h 1017790"/>
                <a:gd name="connsiteX1-6179" fmla="*/ 259271 w 7679838"/>
                <a:gd name="connsiteY1-6180" fmla="*/ 681698 h 1017790"/>
                <a:gd name="connsiteX2-6181" fmla="*/ 487503 w 7679838"/>
                <a:gd name="connsiteY2-6182" fmla="*/ 656539 h 1017790"/>
                <a:gd name="connsiteX3-6183" fmla="*/ 669121 w 7679838"/>
                <a:gd name="connsiteY3-6184" fmla="*/ 685805 h 1017790"/>
                <a:gd name="connsiteX4-6185" fmla="*/ 833041 w 7679838"/>
                <a:gd name="connsiteY4-6186" fmla="*/ 786068 h 1017790"/>
                <a:gd name="connsiteX5-6187" fmla="*/ 1115137 w 7679838"/>
                <a:gd name="connsiteY5-6188" fmla="*/ 778121 h 1017790"/>
                <a:gd name="connsiteX6-6189" fmla="*/ 1363185 w 7679838"/>
                <a:gd name="connsiteY6-6190" fmla="*/ 209976 h 1017790"/>
                <a:gd name="connsiteX7-6191" fmla="*/ 2880059 w 7679838"/>
                <a:gd name="connsiteY7-6192" fmla="*/ 2748 h 1017790"/>
                <a:gd name="connsiteX8-6193" fmla="*/ 3769678 w 7679838"/>
                <a:gd name="connsiteY8-6194" fmla="*/ 27825 h 1017790"/>
                <a:gd name="connsiteX9-6195" fmla="*/ 4272462 w 7679838"/>
                <a:gd name="connsiteY9-6196" fmla="*/ 4801 h 1017790"/>
                <a:gd name="connsiteX10-6197" fmla="*/ 4530511 w 7679838"/>
                <a:gd name="connsiteY10-6198" fmla="*/ 278296 h 1017790"/>
                <a:gd name="connsiteX11-6199" fmla="*/ 4366824 w 7679838"/>
                <a:gd name="connsiteY11-6200" fmla="*/ 238859 h 1017790"/>
                <a:gd name="connsiteX12-6201" fmla="*/ 4235077 w 7679838"/>
                <a:gd name="connsiteY12-6202" fmla="*/ 141657 h 1017790"/>
                <a:gd name="connsiteX13-6203" fmla="*/ 4138492 w 7679838"/>
                <a:gd name="connsiteY13-6204" fmla="*/ 198590 h 1017790"/>
                <a:gd name="connsiteX14-6205" fmla="*/ 4252575 w 7679838"/>
                <a:gd name="connsiteY14-6206" fmla="*/ 279516 h 1017790"/>
                <a:gd name="connsiteX15-6207" fmla="*/ 4009683 w 7679838"/>
                <a:gd name="connsiteY15-6208" fmla="*/ 293622 h 1017790"/>
                <a:gd name="connsiteX16-6209" fmla="*/ 3842557 w 7679838"/>
                <a:gd name="connsiteY16-6210" fmla="*/ 217807 h 1017790"/>
                <a:gd name="connsiteX17-6211" fmla="*/ 3228366 w 7679838"/>
                <a:gd name="connsiteY17-6212" fmla="*/ 323008 h 1017790"/>
                <a:gd name="connsiteX18-6213" fmla="*/ 2715151 w 7679838"/>
                <a:gd name="connsiteY18-6214" fmla="*/ 327782 h 1017790"/>
                <a:gd name="connsiteX19-6215" fmla="*/ 2360797 w 7679838"/>
                <a:gd name="connsiteY19-6216" fmla="*/ 386603 h 1017790"/>
                <a:gd name="connsiteX20-6217" fmla="*/ 2070022 w 7679838"/>
                <a:gd name="connsiteY20-6218" fmla="*/ 473638 h 1017790"/>
                <a:gd name="connsiteX21-6219" fmla="*/ 2625394 w 7679838"/>
                <a:gd name="connsiteY21-6220" fmla="*/ 535346 h 1017790"/>
                <a:gd name="connsiteX22-6221" fmla="*/ 3203205 w 7679838"/>
                <a:gd name="connsiteY22-6222" fmla="*/ 462418 h 1017790"/>
                <a:gd name="connsiteX23-6223" fmla="*/ 4241021 w 7679838"/>
                <a:gd name="connsiteY23-6224" fmla="*/ 305343 h 1017790"/>
                <a:gd name="connsiteX24-6225" fmla="*/ 4925418 w 7679838"/>
                <a:gd name="connsiteY24-6226" fmla="*/ 411930 h 1017790"/>
                <a:gd name="connsiteX25-6227" fmla="*/ 5733232 w 7679838"/>
                <a:gd name="connsiteY25-6228" fmla="*/ 260465 h 1017790"/>
                <a:gd name="connsiteX26-6229" fmla="*/ 6799097 w 7679838"/>
                <a:gd name="connsiteY26-6230" fmla="*/ 417539 h 1017790"/>
                <a:gd name="connsiteX27-6231" fmla="*/ 7040319 w 7679838"/>
                <a:gd name="connsiteY27-6232" fmla="*/ 484857 h 1017790"/>
                <a:gd name="connsiteX28-6233" fmla="*/ 7595691 w 7679838"/>
                <a:gd name="connsiteY28-6234" fmla="*/ 310953 h 1017790"/>
                <a:gd name="connsiteX29-6235" fmla="*/ 7679838 w 7679838"/>
                <a:gd name="connsiteY29-6236" fmla="*/ 726079 h 1017790"/>
                <a:gd name="connsiteX30-6237" fmla="*/ 7146905 w 7679838"/>
                <a:gd name="connsiteY30-6238" fmla="*/ 737299 h 1017790"/>
                <a:gd name="connsiteX31-6239" fmla="*/ 7023490 w 7679838"/>
                <a:gd name="connsiteY31-6240" fmla="*/ 754128 h 1017790"/>
                <a:gd name="connsiteX32-6241" fmla="*/ 6546655 w 7679838"/>
                <a:gd name="connsiteY32-6242" fmla="*/ 703640 h 1017790"/>
                <a:gd name="connsiteX33-6243" fmla="*/ 5895917 w 7679838"/>
                <a:gd name="connsiteY33-6244" fmla="*/ 782177 h 1017790"/>
                <a:gd name="connsiteX34-6245" fmla="*/ 5424692 w 7679838"/>
                <a:gd name="connsiteY34-6246" fmla="*/ 731689 h 1017790"/>
                <a:gd name="connsiteX35-6247" fmla="*/ 4981517 w 7679838"/>
                <a:gd name="connsiteY35-6248" fmla="*/ 905593 h 1017790"/>
                <a:gd name="connsiteX36-6249" fmla="*/ 4431755 w 7679838"/>
                <a:gd name="connsiteY36-6250" fmla="*/ 922423 h 1017790"/>
                <a:gd name="connsiteX37-6251" fmla="*/ 3938091 w 7679838"/>
                <a:gd name="connsiteY37-6252" fmla="*/ 1017790 h 1017790"/>
                <a:gd name="connsiteX38-6253" fmla="*/ 0 w 7679838"/>
                <a:gd name="connsiteY38-6254" fmla="*/ 1017790 h 1017790"/>
                <a:gd name="connsiteX0-6255" fmla="*/ 0 w 7679838"/>
                <a:gd name="connsiteY0-6256" fmla="*/ 1017790 h 1017790"/>
                <a:gd name="connsiteX1-6257" fmla="*/ 259271 w 7679838"/>
                <a:gd name="connsiteY1-6258" fmla="*/ 681698 h 1017790"/>
                <a:gd name="connsiteX2-6259" fmla="*/ 487503 w 7679838"/>
                <a:gd name="connsiteY2-6260" fmla="*/ 656539 h 1017790"/>
                <a:gd name="connsiteX3-6261" fmla="*/ 669121 w 7679838"/>
                <a:gd name="connsiteY3-6262" fmla="*/ 685805 h 1017790"/>
                <a:gd name="connsiteX4-6263" fmla="*/ 833041 w 7679838"/>
                <a:gd name="connsiteY4-6264" fmla="*/ 786068 h 1017790"/>
                <a:gd name="connsiteX5-6265" fmla="*/ 1115137 w 7679838"/>
                <a:gd name="connsiteY5-6266" fmla="*/ 778121 h 1017790"/>
                <a:gd name="connsiteX6-6267" fmla="*/ 1363185 w 7679838"/>
                <a:gd name="connsiteY6-6268" fmla="*/ 209976 h 1017790"/>
                <a:gd name="connsiteX7-6269" fmla="*/ 2880059 w 7679838"/>
                <a:gd name="connsiteY7-6270" fmla="*/ 2748 h 1017790"/>
                <a:gd name="connsiteX8-6271" fmla="*/ 3769678 w 7679838"/>
                <a:gd name="connsiteY8-6272" fmla="*/ 27825 h 1017790"/>
                <a:gd name="connsiteX9-6273" fmla="*/ 4272462 w 7679838"/>
                <a:gd name="connsiteY9-6274" fmla="*/ 4801 h 1017790"/>
                <a:gd name="connsiteX10-6275" fmla="*/ 4530511 w 7679838"/>
                <a:gd name="connsiteY10-6276" fmla="*/ 278296 h 1017790"/>
                <a:gd name="connsiteX11-6277" fmla="*/ 4366824 w 7679838"/>
                <a:gd name="connsiteY11-6278" fmla="*/ 238859 h 1017790"/>
                <a:gd name="connsiteX12-6279" fmla="*/ 4235077 w 7679838"/>
                <a:gd name="connsiteY12-6280" fmla="*/ 141657 h 1017790"/>
                <a:gd name="connsiteX13-6281" fmla="*/ 4138492 w 7679838"/>
                <a:gd name="connsiteY13-6282" fmla="*/ 198590 h 1017790"/>
                <a:gd name="connsiteX14-6283" fmla="*/ 4252575 w 7679838"/>
                <a:gd name="connsiteY14-6284" fmla="*/ 279516 h 1017790"/>
                <a:gd name="connsiteX15-6285" fmla="*/ 4009683 w 7679838"/>
                <a:gd name="connsiteY15-6286" fmla="*/ 293622 h 1017790"/>
                <a:gd name="connsiteX16-6287" fmla="*/ 3842557 w 7679838"/>
                <a:gd name="connsiteY16-6288" fmla="*/ 217807 h 1017790"/>
                <a:gd name="connsiteX17-6289" fmla="*/ 3228366 w 7679838"/>
                <a:gd name="connsiteY17-6290" fmla="*/ 323008 h 1017790"/>
                <a:gd name="connsiteX18-6291" fmla="*/ 2715151 w 7679838"/>
                <a:gd name="connsiteY18-6292" fmla="*/ 327782 h 1017790"/>
                <a:gd name="connsiteX19-6293" fmla="*/ 2360797 w 7679838"/>
                <a:gd name="connsiteY19-6294" fmla="*/ 386603 h 1017790"/>
                <a:gd name="connsiteX20-6295" fmla="*/ 2070022 w 7679838"/>
                <a:gd name="connsiteY20-6296" fmla="*/ 473638 h 1017790"/>
                <a:gd name="connsiteX21-6297" fmla="*/ 2625394 w 7679838"/>
                <a:gd name="connsiteY21-6298" fmla="*/ 535346 h 1017790"/>
                <a:gd name="connsiteX22-6299" fmla="*/ 3203205 w 7679838"/>
                <a:gd name="connsiteY22-6300" fmla="*/ 462418 h 1017790"/>
                <a:gd name="connsiteX23-6301" fmla="*/ 4241021 w 7679838"/>
                <a:gd name="connsiteY23-6302" fmla="*/ 305343 h 1017790"/>
                <a:gd name="connsiteX24-6303" fmla="*/ 4925418 w 7679838"/>
                <a:gd name="connsiteY24-6304" fmla="*/ 411930 h 1017790"/>
                <a:gd name="connsiteX25-6305" fmla="*/ 5733232 w 7679838"/>
                <a:gd name="connsiteY25-6306" fmla="*/ 260465 h 1017790"/>
                <a:gd name="connsiteX26-6307" fmla="*/ 6799097 w 7679838"/>
                <a:gd name="connsiteY26-6308" fmla="*/ 417539 h 1017790"/>
                <a:gd name="connsiteX27-6309" fmla="*/ 7040319 w 7679838"/>
                <a:gd name="connsiteY27-6310" fmla="*/ 484857 h 1017790"/>
                <a:gd name="connsiteX28-6311" fmla="*/ 7595691 w 7679838"/>
                <a:gd name="connsiteY28-6312" fmla="*/ 310953 h 1017790"/>
                <a:gd name="connsiteX29-6313" fmla="*/ 7679838 w 7679838"/>
                <a:gd name="connsiteY29-6314" fmla="*/ 726079 h 1017790"/>
                <a:gd name="connsiteX30-6315" fmla="*/ 7146905 w 7679838"/>
                <a:gd name="connsiteY30-6316" fmla="*/ 737299 h 1017790"/>
                <a:gd name="connsiteX31-6317" fmla="*/ 7023490 w 7679838"/>
                <a:gd name="connsiteY31-6318" fmla="*/ 754128 h 1017790"/>
                <a:gd name="connsiteX32-6319" fmla="*/ 6546655 w 7679838"/>
                <a:gd name="connsiteY32-6320" fmla="*/ 703640 h 1017790"/>
                <a:gd name="connsiteX33-6321" fmla="*/ 5895917 w 7679838"/>
                <a:gd name="connsiteY33-6322" fmla="*/ 782177 h 1017790"/>
                <a:gd name="connsiteX34-6323" fmla="*/ 5424692 w 7679838"/>
                <a:gd name="connsiteY34-6324" fmla="*/ 731689 h 1017790"/>
                <a:gd name="connsiteX35-6325" fmla="*/ 4981517 w 7679838"/>
                <a:gd name="connsiteY35-6326" fmla="*/ 905593 h 1017790"/>
                <a:gd name="connsiteX36-6327" fmla="*/ 4431755 w 7679838"/>
                <a:gd name="connsiteY36-6328" fmla="*/ 922423 h 1017790"/>
                <a:gd name="connsiteX37-6329" fmla="*/ 3938091 w 7679838"/>
                <a:gd name="connsiteY37-6330" fmla="*/ 1017790 h 1017790"/>
                <a:gd name="connsiteX38-6331" fmla="*/ 0 w 7679838"/>
                <a:gd name="connsiteY38-6332" fmla="*/ 1017790 h 1017790"/>
                <a:gd name="connsiteX0-6333" fmla="*/ 0 w 7679838"/>
                <a:gd name="connsiteY0-6334" fmla="*/ 1017790 h 1017790"/>
                <a:gd name="connsiteX1-6335" fmla="*/ 259271 w 7679838"/>
                <a:gd name="connsiteY1-6336" fmla="*/ 681698 h 1017790"/>
                <a:gd name="connsiteX2-6337" fmla="*/ 487503 w 7679838"/>
                <a:gd name="connsiteY2-6338" fmla="*/ 656539 h 1017790"/>
                <a:gd name="connsiteX3-6339" fmla="*/ 669121 w 7679838"/>
                <a:gd name="connsiteY3-6340" fmla="*/ 685805 h 1017790"/>
                <a:gd name="connsiteX4-6341" fmla="*/ 833041 w 7679838"/>
                <a:gd name="connsiteY4-6342" fmla="*/ 786068 h 1017790"/>
                <a:gd name="connsiteX5-6343" fmla="*/ 1115137 w 7679838"/>
                <a:gd name="connsiteY5-6344" fmla="*/ 778121 h 1017790"/>
                <a:gd name="connsiteX6-6345" fmla="*/ 1363185 w 7679838"/>
                <a:gd name="connsiteY6-6346" fmla="*/ 209976 h 1017790"/>
                <a:gd name="connsiteX7-6347" fmla="*/ 2880059 w 7679838"/>
                <a:gd name="connsiteY7-6348" fmla="*/ 2748 h 1017790"/>
                <a:gd name="connsiteX8-6349" fmla="*/ 3769678 w 7679838"/>
                <a:gd name="connsiteY8-6350" fmla="*/ 27825 h 1017790"/>
                <a:gd name="connsiteX9-6351" fmla="*/ 4272462 w 7679838"/>
                <a:gd name="connsiteY9-6352" fmla="*/ 4801 h 1017790"/>
                <a:gd name="connsiteX10-6353" fmla="*/ 4530511 w 7679838"/>
                <a:gd name="connsiteY10-6354" fmla="*/ 278296 h 1017790"/>
                <a:gd name="connsiteX11-6355" fmla="*/ 4366824 w 7679838"/>
                <a:gd name="connsiteY11-6356" fmla="*/ 238859 h 1017790"/>
                <a:gd name="connsiteX12-6357" fmla="*/ 4235077 w 7679838"/>
                <a:gd name="connsiteY12-6358" fmla="*/ 141657 h 1017790"/>
                <a:gd name="connsiteX13-6359" fmla="*/ 4138492 w 7679838"/>
                <a:gd name="connsiteY13-6360" fmla="*/ 198590 h 1017790"/>
                <a:gd name="connsiteX14-6361" fmla="*/ 4252575 w 7679838"/>
                <a:gd name="connsiteY14-6362" fmla="*/ 279516 h 1017790"/>
                <a:gd name="connsiteX15-6363" fmla="*/ 4009683 w 7679838"/>
                <a:gd name="connsiteY15-6364" fmla="*/ 293622 h 1017790"/>
                <a:gd name="connsiteX16-6365" fmla="*/ 3842557 w 7679838"/>
                <a:gd name="connsiteY16-6366" fmla="*/ 217807 h 1017790"/>
                <a:gd name="connsiteX17-6367" fmla="*/ 3228366 w 7679838"/>
                <a:gd name="connsiteY17-6368" fmla="*/ 323008 h 1017790"/>
                <a:gd name="connsiteX18-6369" fmla="*/ 2715151 w 7679838"/>
                <a:gd name="connsiteY18-6370" fmla="*/ 327782 h 1017790"/>
                <a:gd name="connsiteX19-6371" fmla="*/ 2360797 w 7679838"/>
                <a:gd name="connsiteY19-6372" fmla="*/ 386603 h 1017790"/>
                <a:gd name="connsiteX20-6373" fmla="*/ 2070022 w 7679838"/>
                <a:gd name="connsiteY20-6374" fmla="*/ 473638 h 1017790"/>
                <a:gd name="connsiteX21-6375" fmla="*/ 2666215 w 7679838"/>
                <a:gd name="connsiteY21-6376" fmla="*/ 532624 h 1017790"/>
                <a:gd name="connsiteX22-6377" fmla="*/ 3203205 w 7679838"/>
                <a:gd name="connsiteY22-6378" fmla="*/ 462418 h 1017790"/>
                <a:gd name="connsiteX23-6379" fmla="*/ 4241021 w 7679838"/>
                <a:gd name="connsiteY23-6380" fmla="*/ 305343 h 1017790"/>
                <a:gd name="connsiteX24-6381" fmla="*/ 4925418 w 7679838"/>
                <a:gd name="connsiteY24-6382" fmla="*/ 411930 h 1017790"/>
                <a:gd name="connsiteX25-6383" fmla="*/ 5733232 w 7679838"/>
                <a:gd name="connsiteY25-6384" fmla="*/ 260465 h 1017790"/>
                <a:gd name="connsiteX26-6385" fmla="*/ 6799097 w 7679838"/>
                <a:gd name="connsiteY26-6386" fmla="*/ 417539 h 1017790"/>
                <a:gd name="connsiteX27-6387" fmla="*/ 7040319 w 7679838"/>
                <a:gd name="connsiteY27-6388" fmla="*/ 484857 h 1017790"/>
                <a:gd name="connsiteX28-6389" fmla="*/ 7595691 w 7679838"/>
                <a:gd name="connsiteY28-6390" fmla="*/ 310953 h 1017790"/>
                <a:gd name="connsiteX29-6391" fmla="*/ 7679838 w 7679838"/>
                <a:gd name="connsiteY29-6392" fmla="*/ 726079 h 1017790"/>
                <a:gd name="connsiteX30-6393" fmla="*/ 7146905 w 7679838"/>
                <a:gd name="connsiteY30-6394" fmla="*/ 737299 h 1017790"/>
                <a:gd name="connsiteX31-6395" fmla="*/ 7023490 w 7679838"/>
                <a:gd name="connsiteY31-6396" fmla="*/ 754128 h 1017790"/>
                <a:gd name="connsiteX32-6397" fmla="*/ 6546655 w 7679838"/>
                <a:gd name="connsiteY32-6398" fmla="*/ 703640 h 1017790"/>
                <a:gd name="connsiteX33-6399" fmla="*/ 5895917 w 7679838"/>
                <a:gd name="connsiteY33-6400" fmla="*/ 782177 h 1017790"/>
                <a:gd name="connsiteX34-6401" fmla="*/ 5424692 w 7679838"/>
                <a:gd name="connsiteY34-6402" fmla="*/ 731689 h 1017790"/>
                <a:gd name="connsiteX35-6403" fmla="*/ 4981517 w 7679838"/>
                <a:gd name="connsiteY35-6404" fmla="*/ 905593 h 1017790"/>
                <a:gd name="connsiteX36-6405" fmla="*/ 4431755 w 7679838"/>
                <a:gd name="connsiteY36-6406" fmla="*/ 922423 h 1017790"/>
                <a:gd name="connsiteX37-6407" fmla="*/ 3938091 w 7679838"/>
                <a:gd name="connsiteY37-6408" fmla="*/ 1017790 h 1017790"/>
                <a:gd name="connsiteX38-6409" fmla="*/ 0 w 7679838"/>
                <a:gd name="connsiteY38-6410" fmla="*/ 1017790 h 1017790"/>
                <a:gd name="connsiteX0-6411" fmla="*/ 0 w 7679838"/>
                <a:gd name="connsiteY0-6412" fmla="*/ 1017790 h 1017790"/>
                <a:gd name="connsiteX1-6413" fmla="*/ 259271 w 7679838"/>
                <a:gd name="connsiteY1-6414" fmla="*/ 681698 h 1017790"/>
                <a:gd name="connsiteX2-6415" fmla="*/ 487503 w 7679838"/>
                <a:gd name="connsiteY2-6416" fmla="*/ 656539 h 1017790"/>
                <a:gd name="connsiteX3-6417" fmla="*/ 669121 w 7679838"/>
                <a:gd name="connsiteY3-6418" fmla="*/ 685805 h 1017790"/>
                <a:gd name="connsiteX4-6419" fmla="*/ 833041 w 7679838"/>
                <a:gd name="connsiteY4-6420" fmla="*/ 786068 h 1017790"/>
                <a:gd name="connsiteX5-6421" fmla="*/ 1115137 w 7679838"/>
                <a:gd name="connsiteY5-6422" fmla="*/ 778121 h 1017790"/>
                <a:gd name="connsiteX6-6423" fmla="*/ 1363185 w 7679838"/>
                <a:gd name="connsiteY6-6424" fmla="*/ 209976 h 1017790"/>
                <a:gd name="connsiteX7-6425" fmla="*/ 2880059 w 7679838"/>
                <a:gd name="connsiteY7-6426" fmla="*/ 2748 h 1017790"/>
                <a:gd name="connsiteX8-6427" fmla="*/ 3769678 w 7679838"/>
                <a:gd name="connsiteY8-6428" fmla="*/ 27825 h 1017790"/>
                <a:gd name="connsiteX9-6429" fmla="*/ 4272462 w 7679838"/>
                <a:gd name="connsiteY9-6430" fmla="*/ 4801 h 1017790"/>
                <a:gd name="connsiteX10-6431" fmla="*/ 4530511 w 7679838"/>
                <a:gd name="connsiteY10-6432" fmla="*/ 278296 h 1017790"/>
                <a:gd name="connsiteX11-6433" fmla="*/ 4366824 w 7679838"/>
                <a:gd name="connsiteY11-6434" fmla="*/ 238859 h 1017790"/>
                <a:gd name="connsiteX12-6435" fmla="*/ 4235077 w 7679838"/>
                <a:gd name="connsiteY12-6436" fmla="*/ 141657 h 1017790"/>
                <a:gd name="connsiteX13-6437" fmla="*/ 4138492 w 7679838"/>
                <a:gd name="connsiteY13-6438" fmla="*/ 198590 h 1017790"/>
                <a:gd name="connsiteX14-6439" fmla="*/ 4252575 w 7679838"/>
                <a:gd name="connsiteY14-6440" fmla="*/ 279516 h 1017790"/>
                <a:gd name="connsiteX15-6441" fmla="*/ 4009683 w 7679838"/>
                <a:gd name="connsiteY15-6442" fmla="*/ 293622 h 1017790"/>
                <a:gd name="connsiteX16-6443" fmla="*/ 3842557 w 7679838"/>
                <a:gd name="connsiteY16-6444" fmla="*/ 217807 h 1017790"/>
                <a:gd name="connsiteX17-6445" fmla="*/ 3228366 w 7679838"/>
                <a:gd name="connsiteY17-6446" fmla="*/ 323008 h 1017790"/>
                <a:gd name="connsiteX18-6447" fmla="*/ 2715151 w 7679838"/>
                <a:gd name="connsiteY18-6448" fmla="*/ 327782 h 1017790"/>
                <a:gd name="connsiteX19-6449" fmla="*/ 2543133 w 7679838"/>
                <a:gd name="connsiteY19-6450" fmla="*/ 372995 h 1017790"/>
                <a:gd name="connsiteX20-6451" fmla="*/ 2070022 w 7679838"/>
                <a:gd name="connsiteY20-6452" fmla="*/ 473638 h 1017790"/>
                <a:gd name="connsiteX21-6453" fmla="*/ 2666215 w 7679838"/>
                <a:gd name="connsiteY21-6454" fmla="*/ 532624 h 1017790"/>
                <a:gd name="connsiteX22-6455" fmla="*/ 3203205 w 7679838"/>
                <a:gd name="connsiteY22-6456" fmla="*/ 462418 h 1017790"/>
                <a:gd name="connsiteX23-6457" fmla="*/ 4241021 w 7679838"/>
                <a:gd name="connsiteY23-6458" fmla="*/ 305343 h 1017790"/>
                <a:gd name="connsiteX24-6459" fmla="*/ 4925418 w 7679838"/>
                <a:gd name="connsiteY24-6460" fmla="*/ 411930 h 1017790"/>
                <a:gd name="connsiteX25-6461" fmla="*/ 5733232 w 7679838"/>
                <a:gd name="connsiteY25-6462" fmla="*/ 260465 h 1017790"/>
                <a:gd name="connsiteX26-6463" fmla="*/ 6799097 w 7679838"/>
                <a:gd name="connsiteY26-6464" fmla="*/ 417539 h 1017790"/>
                <a:gd name="connsiteX27-6465" fmla="*/ 7040319 w 7679838"/>
                <a:gd name="connsiteY27-6466" fmla="*/ 484857 h 1017790"/>
                <a:gd name="connsiteX28-6467" fmla="*/ 7595691 w 7679838"/>
                <a:gd name="connsiteY28-6468" fmla="*/ 310953 h 1017790"/>
                <a:gd name="connsiteX29-6469" fmla="*/ 7679838 w 7679838"/>
                <a:gd name="connsiteY29-6470" fmla="*/ 726079 h 1017790"/>
                <a:gd name="connsiteX30-6471" fmla="*/ 7146905 w 7679838"/>
                <a:gd name="connsiteY30-6472" fmla="*/ 737299 h 1017790"/>
                <a:gd name="connsiteX31-6473" fmla="*/ 7023490 w 7679838"/>
                <a:gd name="connsiteY31-6474" fmla="*/ 754128 h 1017790"/>
                <a:gd name="connsiteX32-6475" fmla="*/ 6546655 w 7679838"/>
                <a:gd name="connsiteY32-6476" fmla="*/ 703640 h 1017790"/>
                <a:gd name="connsiteX33-6477" fmla="*/ 5895917 w 7679838"/>
                <a:gd name="connsiteY33-6478" fmla="*/ 782177 h 1017790"/>
                <a:gd name="connsiteX34-6479" fmla="*/ 5424692 w 7679838"/>
                <a:gd name="connsiteY34-6480" fmla="*/ 731689 h 1017790"/>
                <a:gd name="connsiteX35-6481" fmla="*/ 4981517 w 7679838"/>
                <a:gd name="connsiteY35-6482" fmla="*/ 905593 h 1017790"/>
                <a:gd name="connsiteX36-6483" fmla="*/ 4431755 w 7679838"/>
                <a:gd name="connsiteY36-6484" fmla="*/ 922423 h 1017790"/>
                <a:gd name="connsiteX37-6485" fmla="*/ 3938091 w 7679838"/>
                <a:gd name="connsiteY37-6486" fmla="*/ 1017790 h 1017790"/>
                <a:gd name="connsiteX38-6487" fmla="*/ 0 w 7679838"/>
                <a:gd name="connsiteY38-6488" fmla="*/ 1017790 h 1017790"/>
                <a:gd name="connsiteX0-6489" fmla="*/ 0 w 7679838"/>
                <a:gd name="connsiteY0-6490" fmla="*/ 1017790 h 1017790"/>
                <a:gd name="connsiteX1-6491" fmla="*/ 259271 w 7679838"/>
                <a:gd name="connsiteY1-6492" fmla="*/ 681698 h 1017790"/>
                <a:gd name="connsiteX2-6493" fmla="*/ 487503 w 7679838"/>
                <a:gd name="connsiteY2-6494" fmla="*/ 656539 h 1017790"/>
                <a:gd name="connsiteX3-6495" fmla="*/ 669121 w 7679838"/>
                <a:gd name="connsiteY3-6496" fmla="*/ 685805 h 1017790"/>
                <a:gd name="connsiteX4-6497" fmla="*/ 833041 w 7679838"/>
                <a:gd name="connsiteY4-6498" fmla="*/ 786068 h 1017790"/>
                <a:gd name="connsiteX5-6499" fmla="*/ 1115137 w 7679838"/>
                <a:gd name="connsiteY5-6500" fmla="*/ 778121 h 1017790"/>
                <a:gd name="connsiteX6-6501" fmla="*/ 1363185 w 7679838"/>
                <a:gd name="connsiteY6-6502" fmla="*/ 209976 h 1017790"/>
                <a:gd name="connsiteX7-6503" fmla="*/ 2880059 w 7679838"/>
                <a:gd name="connsiteY7-6504" fmla="*/ 2748 h 1017790"/>
                <a:gd name="connsiteX8-6505" fmla="*/ 3769678 w 7679838"/>
                <a:gd name="connsiteY8-6506" fmla="*/ 27825 h 1017790"/>
                <a:gd name="connsiteX9-6507" fmla="*/ 4272462 w 7679838"/>
                <a:gd name="connsiteY9-6508" fmla="*/ 4801 h 1017790"/>
                <a:gd name="connsiteX10-6509" fmla="*/ 4530511 w 7679838"/>
                <a:gd name="connsiteY10-6510" fmla="*/ 278296 h 1017790"/>
                <a:gd name="connsiteX11-6511" fmla="*/ 4366824 w 7679838"/>
                <a:gd name="connsiteY11-6512" fmla="*/ 238859 h 1017790"/>
                <a:gd name="connsiteX12-6513" fmla="*/ 4235077 w 7679838"/>
                <a:gd name="connsiteY12-6514" fmla="*/ 141657 h 1017790"/>
                <a:gd name="connsiteX13-6515" fmla="*/ 4138492 w 7679838"/>
                <a:gd name="connsiteY13-6516" fmla="*/ 198590 h 1017790"/>
                <a:gd name="connsiteX14-6517" fmla="*/ 4252575 w 7679838"/>
                <a:gd name="connsiteY14-6518" fmla="*/ 279516 h 1017790"/>
                <a:gd name="connsiteX15-6519" fmla="*/ 4009683 w 7679838"/>
                <a:gd name="connsiteY15-6520" fmla="*/ 293622 h 1017790"/>
                <a:gd name="connsiteX16-6521" fmla="*/ 3842557 w 7679838"/>
                <a:gd name="connsiteY16-6522" fmla="*/ 217807 h 1017790"/>
                <a:gd name="connsiteX17-6523" fmla="*/ 3228366 w 7679838"/>
                <a:gd name="connsiteY17-6524" fmla="*/ 323008 h 1017790"/>
                <a:gd name="connsiteX18-6525" fmla="*/ 2715151 w 7679838"/>
                <a:gd name="connsiteY18-6526" fmla="*/ 327782 h 1017790"/>
                <a:gd name="connsiteX19-6527" fmla="*/ 2543133 w 7679838"/>
                <a:gd name="connsiteY19-6528" fmla="*/ 372995 h 1017790"/>
                <a:gd name="connsiteX20-6529" fmla="*/ 2070022 w 7679838"/>
                <a:gd name="connsiteY20-6530" fmla="*/ 473638 h 1017790"/>
                <a:gd name="connsiteX21-6531" fmla="*/ 2666215 w 7679838"/>
                <a:gd name="connsiteY21-6532" fmla="*/ 532624 h 1017790"/>
                <a:gd name="connsiteX22-6533" fmla="*/ 3203205 w 7679838"/>
                <a:gd name="connsiteY22-6534" fmla="*/ 462418 h 1017790"/>
                <a:gd name="connsiteX23-6535" fmla="*/ 4241021 w 7679838"/>
                <a:gd name="connsiteY23-6536" fmla="*/ 305343 h 1017790"/>
                <a:gd name="connsiteX24-6537" fmla="*/ 4925418 w 7679838"/>
                <a:gd name="connsiteY24-6538" fmla="*/ 411930 h 1017790"/>
                <a:gd name="connsiteX25-6539" fmla="*/ 5733232 w 7679838"/>
                <a:gd name="connsiteY25-6540" fmla="*/ 260465 h 1017790"/>
                <a:gd name="connsiteX26-6541" fmla="*/ 6799097 w 7679838"/>
                <a:gd name="connsiteY26-6542" fmla="*/ 417539 h 1017790"/>
                <a:gd name="connsiteX27-6543" fmla="*/ 7040319 w 7679838"/>
                <a:gd name="connsiteY27-6544" fmla="*/ 484857 h 1017790"/>
                <a:gd name="connsiteX28-6545" fmla="*/ 7595691 w 7679838"/>
                <a:gd name="connsiteY28-6546" fmla="*/ 310953 h 1017790"/>
                <a:gd name="connsiteX29-6547" fmla="*/ 7679838 w 7679838"/>
                <a:gd name="connsiteY29-6548" fmla="*/ 726079 h 1017790"/>
                <a:gd name="connsiteX30-6549" fmla="*/ 7146905 w 7679838"/>
                <a:gd name="connsiteY30-6550" fmla="*/ 737299 h 1017790"/>
                <a:gd name="connsiteX31-6551" fmla="*/ 7023490 w 7679838"/>
                <a:gd name="connsiteY31-6552" fmla="*/ 754128 h 1017790"/>
                <a:gd name="connsiteX32-6553" fmla="*/ 6546655 w 7679838"/>
                <a:gd name="connsiteY32-6554" fmla="*/ 703640 h 1017790"/>
                <a:gd name="connsiteX33-6555" fmla="*/ 5895917 w 7679838"/>
                <a:gd name="connsiteY33-6556" fmla="*/ 782177 h 1017790"/>
                <a:gd name="connsiteX34-6557" fmla="*/ 5424692 w 7679838"/>
                <a:gd name="connsiteY34-6558" fmla="*/ 731689 h 1017790"/>
                <a:gd name="connsiteX35-6559" fmla="*/ 4981517 w 7679838"/>
                <a:gd name="connsiteY35-6560" fmla="*/ 905593 h 1017790"/>
                <a:gd name="connsiteX36-6561" fmla="*/ 4431755 w 7679838"/>
                <a:gd name="connsiteY36-6562" fmla="*/ 922423 h 1017790"/>
                <a:gd name="connsiteX37-6563" fmla="*/ 3938091 w 7679838"/>
                <a:gd name="connsiteY37-6564" fmla="*/ 1017790 h 1017790"/>
                <a:gd name="connsiteX38-6565" fmla="*/ 0 w 7679838"/>
                <a:gd name="connsiteY38-6566" fmla="*/ 1017790 h 1017790"/>
                <a:gd name="connsiteX0-6567" fmla="*/ 0 w 7679838"/>
                <a:gd name="connsiteY0-6568" fmla="*/ 1017790 h 1017790"/>
                <a:gd name="connsiteX1-6569" fmla="*/ 259271 w 7679838"/>
                <a:gd name="connsiteY1-6570" fmla="*/ 681698 h 1017790"/>
                <a:gd name="connsiteX2-6571" fmla="*/ 487503 w 7679838"/>
                <a:gd name="connsiteY2-6572" fmla="*/ 656539 h 1017790"/>
                <a:gd name="connsiteX3-6573" fmla="*/ 669121 w 7679838"/>
                <a:gd name="connsiteY3-6574" fmla="*/ 685805 h 1017790"/>
                <a:gd name="connsiteX4-6575" fmla="*/ 833041 w 7679838"/>
                <a:gd name="connsiteY4-6576" fmla="*/ 786068 h 1017790"/>
                <a:gd name="connsiteX5-6577" fmla="*/ 1115137 w 7679838"/>
                <a:gd name="connsiteY5-6578" fmla="*/ 778121 h 1017790"/>
                <a:gd name="connsiteX6-6579" fmla="*/ 1363185 w 7679838"/>
                <a:gd name="connsiteY6-6580" fmla="*/ 209976 h 1017790"/>
                <a:gd name="connsiteX7-6581" fmla="*/ 2880059 w 7679838"/>
                <a:gd name="connsiteY7-6582" fmla="*/ 2748 h 1017790"/>
                <a:gd name="connsiteX8-6583" fmla="*/ 3769678 w 7679838"/>
                <a:gd name="connsiteY8-6584" fmla="*/ 27825 h 1017790"/>
                <a:gd name="connsiteX9-6585" fmla="*/ 4272462 w 7679838"/>
                <a:gd name="connsiteY9-6586" fmla="*/ 4801 h 1017790"/>
                <a:gd name="connsiteX10-6587" fmla="*/ 4530511 w 7679838"/>
                <a:gd name="connsiteY10-6588" fmla="*/ 278296 h 1017790"/>
                <a:gd name="connsiteX11-6589" fmla="*/ 4366824 w 7679838"/>
                <a:gd name="connsiteY11-6590" fmla="*/ 238859 h 1017790"/>
                <a:gd name="connsiteX12-6591" fmla="*/ 4235077 w 7679838"/>
                <a:gd name="connsiteY12-6592" fmla="*/ 141657 h 1017790"/>
                <a:gd name="connsiteX13-6593" fmla="*/ 4138492 w 7679838"/>
                <a:gd name="connsiteY13-6594" fmla="*/ 198590 h 1017790"/>
                <a:gd name="connsiteX14-6595" fmla="*/ 4252575 w 7679838"/>
                <a:gd name="connsiteY14-6596" fmla="*/ 279516 h 1017790"/>
                <a:gd name="connsiteX15-6597" fmla="*/ 4009683 w 7679838"/>
                <a:gd name="connsiteY15-6598" fmla="*/ 293622 h 1017790"/>
                <a:gd name="connsiteX16-6599" fmla="*/ 3842557 w 7679838"/>
                <a:gd name="connsiteY16-6600" fmla="*/ 217807 h 1017790"/>
                <a:gd name="connsiteX17-6601" fmla="*/ 3228366 w 7679838"/>
                <a:gd name="connsiteY17-6602" fmla="*/ 323008 h 1017790"/>
                <a:gd name="connsiteX18-6603" fmla="*/ 2715151 w 7679838"/>
                <a:gd name="connsiteY18-6604" fmla="*/ 327782 h 1017790"/>
                <a:gd name="connsiteX19-6605" fmla="*/ 2543133 w 7679838"/>
                <a:gd name="connsiteY19-6606" fmla="*/ 372995 h 1017790"/>
                <a:gd name="connsiteX20-6607" fmla="*/ 2400795 w 7679838"/>
                <a:gd name="connsiteY20-6608" fmla="*/ 387054 h 1017790"/>
                <a:gd name="connsiteX21-6609" fmla="*/ 2070022 w 7679838"/>
                <a:gd name="connsiteY21-6610" fmla="*/ 473638 h 1017790"/>
                <a:gd name="connsiteX22-6611" fmla="*/ 2666215 w 7679838"/>
                <a:gd name="connsiteY22-6612" fmla="*/ 532624 h 1017790"/>
                <a:gd name="connsiteX23-6613" fmla="*/ 3203205 w 7679838"/>
                <a:gd name="connsiteY23-6614" fmla="*/ 462418 h 1017790"/>
                <a:gd name="connsiteX24-6615" fmla="*/ 4241021 w 7679838"/>
                <a:gd name="connsiteY24-6616" fmla="*/ 305343 h 1017790"/>
                <a:gd name="connsiteX25-6617" fmla="*/ 4925418 w 7679838"/>
                <a:gd name="connsiteY25-6618" fmla="*/ 411930 h 1017790"/>
                <a:gd name="connsiteX26-6619" fmla="*/ 5733232 w 7679838"/>
                <a:gd name="connsiteY26-6620" fmla="*/ 260465 h 1017790"/>
                <a:gd name="connsiteX27-6621" fmla="*/ 6799097 w 7679838"/>
                <a:gd name="connsiteY27-6622" fmla="*/ 417539 h 1017790"/>
                <a:gd name="connsiteX28-6623" fmla="*/ 7040319 w 7679838"/>
                <a:gd name="connsiteY28-6624" fmla="*/ 484857 h 1017790"/>
                <a:gd name="connsiteX29-6625" fmla="*/ 7595691 w 7679838"/>
                <a:gd name="connsiteY29-6626" fmla="*/ 310953 h 1017790"/>
                <a:gd name="connsiteX30-6627" fmla="*/ 7679838 w 7679838"/>
                <a:gd name="connsiteY30-6628" fmla="*/ 726079 h 1017790"/>
                <a:gd name="connsiteX31-6629" fmla="*/ 7146905 w 7679838"/>
                <a:gd name="connsiteY31-6630" fmla="*/ 737299 h 1017790"/>
                <a:gd name="connsiteX32-6631" fmla="*/ 7023490 w 7679838"/>
                <a:gd name="connsiteY32-6632" fmla="*/ 754128 h 1017790"/>
                <a:gd name="connsiteX33-6633" fmla="*/ 6546655 w 7679838"/>
                <a:gd name="connsiteY33-6634" fmla="*/ 703640 h 1017790"/>
                <a:gd name="connsiteX34-6635" fmla="*/ 5895917 w 7679838"/>
                <a:gd name="connsiteY34-6636" fmla="*/ 782177 h 1017790"/>
                <a:gd name="connsiteX35-6637" fmla="*/ 5424692 w 7679838"/>
                <a:gd name="connsiteY35-6638" fmla="*/ 731689 h 1017790"/>
                <a:gd name="connsiteX36-6639" fmla="*/ 4981517 w 7679838"/>
                <a:gd name="connsiteY36-6640" fmla="*/ 905593 h 1017790"/>
                <a:gd name="connsiteX37-6641" fmla="*/ 4431755 w 7679838"/>
                <a:gd name="connsiteY37-6642" fmla="*/ 922423 h 1017790"/>
                <a:gd name="connsiteX38-6643" fmla="*/ 3938091 w 7679838"/>
                <a:gd name="connsiteY38-6644" fmla="*/ 1017790 h 1017790"/>
                <a:gd name="connsiteX39-6645" fmla="*/ 0 w 7679838"/>
                <a:gd name="connsiteY39-6646" fmla="*/ 1017790 h 1017790"/>
                <a:gd name="connsiteX0-6647" fmla="*/ 0 w 7679838"/>
                <a:gd name="connsiteY0-6648" fmla="*/ 1017790 h 1017790"/>
                <a:gd name="connsiteX1-6649" fmla="*/ 259271 w 7679838"/>
                <a:gd name="connsiteY1-6650" fmla="*/ 681698 h 1017790"/>
                <a:gd name="connsiteX2-6651" fmla="*/ 487503 w 7679838"/>
                <a:gd name="connsiteY2-6652" fmla="*/ 656539 h 1017790"/>
                <a:gd name="connsiteX3-6653" fmla="*/ 669121 w 7679838"/>
                <a:gd name="connsiteY3-6654" fmla="*/ 685805 h 1017790"/>
                <a:gd name="connsiteX4-6655" fmla="*/ 833041 w 7679838"/>
                <a:gd name="connsiteY4-6656" fmla="*/ 786068 h 1017790"/>
                <a:gd name="connsiteX5-6657" fmla="*/ 1115137 w 7679838"/>
                <a:gd name="connsiteY5-6658" fmla="*/ 778121 h 1017790"/>
                <a:gd name="connsiteX6-6659" fmla="*/ 1363185 w 7679838"/>
                <a:gd name="connsiteY6-6660" fmla="*/ 209976 h 1017790"/>
                <a:gd name="connsiteX7-6661" fmla="*/ 2880059 w 7679838"/>
                <a:gd name="connsiteY7-6662" fmla="*/ 2748 h 1017790"/>
                <a:gd name="connsiteX8-6663" fmla="*/ 3769678 w 7679838"/>
                <a:gd name="connsiteY8-6664" fmla="*/ 27825 h 1017790"/>
                <a:gd name="connsiteX9-6665" fmla="*/ 4272462 w 7679838"/>
                <a:gd name="connsiteY9-6666" fmla="*/ 4801 h 1017790"/>
                <a:gd name="connsiteX10-6667" fmla="*/ 4530511 w 7679838"/>
                <a:gd name="connsiteY10-6668" fmla="*/ 278296 h 1017790"/>
                <a:gd name="connsiteX11-6669" fmla="*/ 4366824 w 7679838"/>
                <a:gd name="connsiteY11-6670" fmla="*/ 238859 h 1017790"/>
                <a:gd name="connsiteX12-6671" fmla="*/ 4235077 w 7679838"/>
                <a:gd name="connsiteY12-6672" fmla="*/ 141657 h 1017790"/>
                <a:gd name="connsiteX13-6673" fmla="*/ 4138492 w 7679838"/>
                <a:gd name="connsiteY13-6674" fmla="*/ 198590 h 1017790"/>
                <a:gd name="connsiteX14-6675" fmla="*/ 4252575 w 7679838"/>
                <a:gd name="connsiteY14-6676" fmla="*/ 279516 h 1017790"/>
                <a:gd name="connsiteX15-6677" fmla="*/ 4009683 w 7679838"/>
                <a:gd name="connsiteY15-6678" fmla="*/ 293622 h 1017790"/>
                <a:gd name="connsiteX16-6679" fmla="*/ 3842557 w 7679838"/>
                <a:gd name="connsiteY16-6680" fmla="*/ 217807 h 1017790"/>
                <a:gd name="connsiteX17-6681" fmla="*/ 3228366 w 7679838"/>
                <a:gd name="connsiteY17-6682" fmla="*/ 323008 h 1017790"/>
                <a:gd name="connsiteX18-6683" fmla="*/ 2715151 w 7679838"/>
                <a:gd name="connsiteY18-6684" fmla="*/ 327782 h 1017790"/>
                <a:gd name="connsiteX19-6685" fmla="*/ 2400795 w 7679838"/>
                <a:gd name="connsiteY19-6686" fmla="*/ 387054 h 1017790"/>
                <a:gd name="connsiteX20-6687" fmla="*/ 2070022 w 7679838"/>
                <a:gd name="connsiteY20-6688" fmla="*/ 473638 h 1017790"/>
                <a:gd name="connsiteX21-6689" fmla="*/ 2666215 w 7679838"/>
                <a:gd name="connsiteY21-6690" fmla="*/ 532624 h 1017790"/>
                <a:gd name="connsiteX22-6691" fmla="*/ 3203205 w 7679838"/>
                <a:gd name="connsiteY22-6692" fmla="*/ 462418 h 1017790"/>
                <a:gd name="connsiteX23-6693" fmla="*/ 4241021 w 7679838"/>
                <a:gd name="connsiteY23-6694" fmla="*/ 305343 h 1017790"/>
                <a:gd name="connsiteX24-6695" fmla="*/ 4925418 w 7679838"/>
                <a:gd name="connsiteY24-6696" fmla="*/ 411930 h 1017790"/>
                <a:gd name="connsiteX25-6697" fmla="*/ 5733232 w 7679838"/>
                <a:gd name="connsiteY25-6698" fmla="*/ 260465 h 1017790"/>
                <a:gd name="connsiteX26-6699" fmla="*/ 6799097 w 7679838"/>
                <a:gd name="connsiteY26-6700" fmla="*/ 417539 h 1017790"/>
                <a:gd name="connsiteX27-6701" fmla="*/ 7040319 w 7679838"/>
                <a:gd name="connsiteY27-6702" fmla="*/ 484857 h 1017790"/>
                <a:gd name="connsiteX28-6703" fmla="*/ 7595691 w 7679838"/>
                <a:gd name="connsiteY28-6704" fmla="*/ 310953 h 1017790"/>
                <a:gd name="connsiteX29-6705" fmla="*/ 7679838 w 7679838"/>
                <a:gd name="connsiteY29-6706" fmla="*/ 726079 h 1017790"/>
                <a:gd name="connsiteX30-6707" fmla="*/ 7146905 w 7679838"/>
                <a:gd name="connsiteY30-6708" fmla="*/ 737299 h 1017790"/>
                <a:gd name="connsiteX31-6709" fmla="*/ 7023490 w 7679838"/>
                <a:gd name="connsiteY31-6710" fmla="*/ 754128 h 1017790"/>
                <a:gd name="connsiteX32-6711" fmla="*/ 6546655 w 7679838"/>
                <a:gd name="connsiteY32-6712" fmla="*/ 703640 h 1017790"/>
                <a:gd name="connsiteX33-6713" fmla="*/ 5895917 w 7679838"/>
                <a:gd name="connsiteY33-6714" fmla="*/ 782177 h 1017790"/>
                <a:gd name="connsiteX34-6715" fmla="*/ 5424692 w 7679838"/>
                <a:gd name="connsiteY34-6716" fmla="*/ 731689 h 1017790"/>
                <a:gd name="connsiteX35-6717" fmla="*/ 4981517 w 7679838"/>
                <a:gd name="connsiteY35-6718" fmla="*/ 905593 h 1017790"/>
                <a:gd name="connsiteX36-6719" fmla="*/ 4431755 w 7679838"/>
                <a:gd name="connsiteY36-6720" fmla="*/ 922423 h 1017790"/>
                <a:gd name="connsiteX37-6721" fmla="*/ 3938091 w 7679838"/>
                <a:gd name="connsiteY37-6722" fmla="*/ 1017790 h 1017790"/>
                <a:gd name="connsiteX38-6723" fmla="*/ 0 w 7679838"/>
                <a:gd name="connsiteY38-6724" fmla="*/ 1017790 h 1017790"/>
                <a:gd name="connsiteX0-6725" fmla="*/ 0 w 7679838"/>
                <a:gd name="connsiteY0-6726" fmla="*/ 1017790 h 1017790"/>
                <a:gd name="connsiteX1-6727" fmla="*/ 259271 w 7679838"/>
                <a:gd name="connsiteY1-6728" fmla="*/ 681698 h 1017790"/>
                <a:gd name="connsiteX2-6729" fmla="*/ 487503 w 7679838"/>
                <a:gd name="connsiteY2-6730" fmla="*/ 656539 h 1017790"/>
                <a:gd name="connsiteX3-6731" fmla="*/ 669121 w 7679838"/>
                <a:gd name="connsiteY3-6732" fmla="*/ 685805 h 1017790"/>
                <a:gd name="connsiteX4-6733" fmla="*/ 833041 w 7679838"/>
                <a:gd name="connsiteY4-6734" fmla="*/ 786068 h 1017790"/>
                <a:gd name="connsiteX5-6735" fmla="*/ 1115137 w 7679838"/>
                <a:gd name="connsiteY5-6736" fmla="*/ 778121 h 1017790"/>
                <a:gd name="connsiteX6-6737" fmla="*/ 1363185 w 7679838"/>
                <a:gd name="connsiteY6-6738" fmla="*/ 209976 h 1017790"/>
                <a:gd name="connsiteX7-6739" fmla="*/ 2880059 w 7679838"/>
                <a:gd name="connsiteY7-6740" fmla="*/ 2748 h 1017790"/>
                <a:gd name="connsiteX8-6741" fmla="*/ 3769678 w 7679838"/>
                <a:gd name="connsiteY8-6742" fmla="*/ 27825 h 1017790"/>
                <a:gd name="connsiteX9-6743" fmla="*/ 4272462 w 7679838"/>
                <a:gd name="connsiteY9-6744" fmla="*/ 4801 h 1017790"/>
                <a:gd name="connsiteX10-6745" fmla="*/ 4530511 w 7679838"/>
                <a:gd name="connsiteY10-6746" fmla="*/ 278296 h 1017790"/>
                <a:gd name="connsiteX11-6747" fmla="*/ 4366824 w 7679838"/>
                <a:gd name="connsiteY11-6748" fmla="*/ 238859 h 1017790"/>
                <a:gd name="connsiteX12-6749" fmla="*/ 4235077 w 7679838"/>
                <a:gd name="connsiteY12-6750" fmla="*/ 141657 h 1017790"/>
                <a:gd name="connsiteX13-6751" fmla="*/ 4138492 w 7679838"/>
                <a:gd name="connsiteY13-6752" fmla="*/ 198590 h 1017790"/>
                <a:gd name="connsiteX14-6753" fmla="*/ 4252575 w 7679838"/>
                <a:gd name="connsiteY14-6754" fmla="*/ 279516 h 1017790"/>
                <a:gd name="connsiteX15-6755" fmla="*/ 4009683 w 7679838"/>
                <a:gd name="connsiteY15-6756" fmla="*/ 293622 h 1017790"/>
                <a:gd name="connsiteX16-6757" fmla="*/ 3842557 w 7679838"/>
                <a:gd name="connsiteY16-6758" fmla="*/ 217807 h 1017790"/>
                <a:gd name="connsiteX17-6759" fmla="*/ 3228366 w 7679838"/>
                <a:gd name="connsiteY17-6760" fmla="*/ 323008 h 1017790"/>
                <a:gd name="connsiteX18-6761" fmla="*/ 2715151 w 7679838"/>
                <a:gd name="connsiteY18-6762" fmla="*/ 327782 h 1017790"/>
                <a:gd name="connsiteX19-6763" fmla="*/ 2400795 w 7679838"/>
                <a:gd name="connsiteY19-6764" fmla="*/ 387054 h 1017790"/>
                <a:gd name="connsiteX20-6765" fmla="*/ 2070022 w 7679838"/>
                <a:gd name="connsiteY20-6766" fmla="*/ 473638 h 1017790"/>
                <a:gd name="connsiteX21-6767" fmla="*/ 2666215 w 7679838"/>
                <a:gd name="connsiteY21-6768" fmla="*/ 532624 h 1017790"/>
                <a:gd name="connsiteX22-6769" fmla="*/ 3203205 w 7679838"/>
                <a:gd name="connsiteY22-6770" fmla="*/ 462418 h 1017790"/>
                <a:gd name="connsiteX23-6771" fmla="*/ 4241021 w 7679838"/>
                <a:gd name="connsiteY23-6772" fmla="*/ 305343 h 1017790"/>
                <a:gd name="connsiteX24-6773" fmla="*/ 4925418 w 7679838"/>
                <a:gd name="connsiteY24-6774" fmla="*/ 411930 h 1017790"/>
                <a:gd name="connsiteX25-6775" fmla="*/ 5733232 w 7679838"/>
                <a:gd name="connsiteY25-6776" fmla="*/ 260465 h 1017790"/>
                <a:gd name="connsiteX26-6777" fmla="*/ 6799097 w 7679838"/>
                <a:gd name="connsiteY26-6778" fmla="*/ 417539 h 1017790"/>
                <a:gd name="connsiteX27-6779" fmla="*/ 7040319 w 7679838"/>
                <a:gd name="connsiteY27-6780" fmla="*/ 484857 h 1017790"/>
                <a:gd name="connsiteX28-6781" fmla="*/ 7595691 w 7679838"/>
                <a:gd name="connsiteY28-6782" fmla="*/ 310953 h 1017790"/>
                <a:gd name="connsiteX29-6783" fmla="*/ 7679838 w 7679838"/>
                <a:gd name="connsiteY29-6784" fmla="*/ 726079 h 1017790"/>
                <a:gd name="connsiteX30-6785" fmla="*/ 7146905 w 7679838"/>
                <a:gd name="connsiteY30-6786" fmla="*/ 737299 h 1017790"/>
                <a:gd name="connsiteX31-6787" fmla="*/ 7023490 w 7679838"/>
                <a:gd name="connsiteY31-6788" fmla="*/ 754128 h 1017790"/>
                <a:gd name="connsiteX32-6789" fmla="*/ 6546655 w 7679838"/>
                <a:gd name="connsiteY32-6790" fmla="*/ 703640 h 1017790"/>
                <a:gd name="connsiteX33-6791" fmla="*/ 5895917 w 7679838"/>
                <a:gd name="connsiteY33-6792" fmla="*/ 782177 h 1017790"/>
                <a:gd name="connsiteX34-6793" fmla="*/ 5424692 w 7679838"/>
                <a:gd name="connsiteY34-6794" fmla="*/ 731689 h 1017790"/>
                <a:gd name="connsiteX35-6795" fmla="*/ 4981517 w 7679838"/>
                <a:gd name="connsiteY35-6796" fmla="*/ 905593 h 1017790"/>
                <a:gd name="connsiteX36-6797" fmla="*/ 4431755 w 7679838"/>
                <a:gd name="connsiteY36-6798" fmla="*/ 922423 h 1017790"/>
                <a:gd name="connsiteX37-6799" fmla="*/ 3938091 w 7679838"/>
                <a:gd name="connsiteY37-6800" fmla="*/ 1017790 h 1017790"/>
                <a:gd name="connsiteX38-6801" fmla="*/ 0 w 7679838"/>
                <a:gd name="connsiteY38-6802" fmla="*/ 1017790 h 1017790"/>
                <a:gd name="connsiteX0-6803" fmla="*/ 0 w 7679838"/>
                <a:gd name="connsiteY0-6804" fmla="*/ 1017790 h 1017790"/>
                <a:gd name="connsiteX1-6805" fmla="*/ 259271 w 7679838"/>
                <a:gd name="connsiteY1-6806" fmla="*/ 681698 h 1017790"/>
                <a:gd name="connsiteX2-6807" fmla="*/ 487503 w 7679838"/>
                <a:gd name="connsiteY2-6808" fmla="*/ 656539 h 1017790"/>
                <a:gd name="connsiteX3-6809" fmla="*/ 669121 w 7679838"/>
                <a:gd name="connsiteY3-6810" fmla="*/ 685805 h 1017790"/>
                <a:gd name="connsiteX4-6811" fmla="*/ 833041 w 7679838"/>
                <a:gd name="connsiteY4-6812" fmla="*/ 786068 h 1017790"/>
                <a:gd name="connsiteX5-6813" fmla="*/ 1115137 w 7679838"/>
                <a:gd name="connsiteY5-6814" fmla="*/ 778121 h 1017790"/>
                <a:gd name="connsiteX6-6815" fmla="*/ 1363185 w 7679838"/>
                <a:gd name="connsiteY6-6816" fmla="*/ 209976 h 1017790"/>
                <a:gd name="connsiteX7-6817" fmla="*/ 2880059 w 7679838"/>
                <a:gd name="connsiteY7-6818" fmla="*/ 2748 h 1017790"/>
                <a:gd name="connsiteX8-6819" fmla="*/ 3769678 w 7679838"/>
                <a:gd name="connsiteY8-6820" fmla="*/ 27825 h 1017790"/>
                <a:gd name="connsiteX9-6821" fmla="*/ 4272462 w 7679838"/>
                <a:gd name="connsiteY9-6822" fmla="*/ 4801 h 1017790"/>
                <a:gd name="connsiteX10-6823" fmla="*/ 4530511 w 7679838"/>
                <a:gd name="connsiteY10-6824" fmla="*/ 278296 h 1017790"/>
                <a:gd name="connsiteX11-6825" fmla="*/ 4366824 w 7679838"/>
                <a:gd name="connsiteY11-6826" fmla="*/ 238859 h 1017790"/>
                <a:gd name="connsiteX12-6827" fmla="*/ 4235077 w 7679838"/>
                <a:gd name="connsiteY12-6828" fmla="*/ 141657 h 1017790"/>
                <a:gd name="connsiteX13-6829" fmla="*/ 4138492 w 7679838"/>
                <a:gd name="connsiteY13-6830" fmla="*/ 198590 h 1017790"/>
                <a:gd name="connsiteX14-6831" fmla="*/ 4252575 w 7679838"/>
                <a:gd name="connsiteY14-6832" fmla="*/ 279516 h 1017790"/>
                <a:gd name="connsiteX15-6833" fmla="*/ 4009683 w 7679838"/>
                <a:gd name="connsiteY15-6834" fmla="*/ 293622 h 1017790"/>
                <a:gd name="connsiteX16-6835" fmla="*/ 3842557 w 7679838"/>
                <a:gd name="connsiteY16-6836" fmla="*/ 217807 h 1017790"/>
                <a:gd name="connsiteX17-6837" fmla="*/ 3228366 w 7679838"/>
                <a:gd name="connsiteY17-6838" fmla="*/ 323008 h 1017790"/>
                <a:gd name="connsiteX18-6839" fmla="*/ 2715151 w 7679838"/>
                <a:gd name="connsiteY18-6840" fmla="*/ 327782 h 1017790"/>
                <a:gd name="connsiteX19-6841" fmla="*/ 2400795 w 7679838"/>
                <a:gd name="connsiteY19-6842" fmla="*/ 387054 h 1017790"/>
                <a:gd name="connsiteX20-6843" fmla="*/ 2070022 w 7679838"/>
                <a:gd name="connsiteY20-6844" fmla="*/ 473638 h 1017790"/>
                <a:gd name="connsiteX21-6845" fmla="*/ 2666215 w 7679838"/>
                <a:gd name="connsiteY21-6846" fmla="*/ 532624 h 1017790"/>
                <a:gd name="connsiteX22-6847" fmla="*/ 3203205 w 7679838"/>
                <a:gd name="connsiteY22-6848" fmla="*/ 462418 h 1017790"/>
                <a:gd name="connsiteX23-6849" fmla="*/ 4241021 w 7679838"/>
                <a:gd name="connsiteY23-6850" fmla="*/ 305343 h 1017790"/>
                <a:gd name="connsiteX24-6851" fmla="*/ 4925418 w 7679838"/>
                <a:gd name="connsiteY24-6852" fmla="*/ 411930 h 1017790"/>
                <a:gd name="connsiteX25-6853" fmla="*/ 5733232 w 7679838"/>
                <a:gd name="connsiteY25-6854" fmla="*/ 260465 h 1017790"/>
                <a:gd name="connsiteX26-6855" fmla="*/ 6799097 w 7679838"/>
                <a:gd name="connsiteY26-6856" fmla="*/ 417539 h 1017790"/>
                <a:gd name="connsiteX27-6857" fmla="*/ 7040319 w 7679838"/>
                <a:gd name="connsiteY27-6858" fmla="*/ 484857 h 1017790"/>
                <a:gd name="connsiteX28-6859" fmla="*/ 7595691 w 7679838"/>
                <a:gd name="connsiteY28-6860" fmla="*/ 310953 h 1017790"/>
                <a:gd name="connsiteX29-6861" fmla="*/ 7679838 w 7679838"/>
                <a:gd name="connsiteY29-6862" fmla="*/ 726079 h 1017790"/>
                <a:gd name="connsiteX30-6863" fmla="*/ 7146905 w 7679838"/>
                <a:gd name="connsiteY30-6864" fmla="*/ 737299 h 1017790"/>
                <a:gd name="connsiteX31-6865" fmla="*/ 7023490 w 7679838"/>
                <a:gd name="connsiteY31-6866" fmla="*/ 754128 h 1017790"/>
                <a:gd name="connsiteX32-6867" fmla="*/ 6546655 w 7679838"/>
                <a:gd name="connsiteY32-6868" fmla="*/ 703640 h 1017790"/>
                <a:gd name="connsiteX33-6869" fmla="*/ 5895917 w 7679838"/>
                <a:gd name="connsiteY33-6870" fmla="*/ 782177 h 1017790"/>
                <a:gd name="connsiteX34-6871" fmla="*/ 5424692 w 7679838"/>
                <a:gd name="connsiteY34-6872" fmla="*/ 731689 h 1017790"/>
                <a:gd name="connsiteX35-6873" fmla="*/ 4981517 w 7679838"/>
                <a:gd name="connsiteY35-6874" fmla="*/ 905593 h 1017790"/>
                <a:gd name="connsiteX36-6875" fmla="*/ 4431755 w 7679838"/>
                <a:gd name="connsiteY36-6876" fmla="*/ 922423 h 1017790"/>
                <a:gd name="connsiteX37-6877" fmla="*/ 3938091 w 7679838"/>
                <a:gd name="connsiteY37-6878" fmla="*/ 1017790 h 1017790"/>
                <a:gd name="connsiteX38-6879" fmla="*/ 0 w 7679838"/>
                <a:gd name="connsiteY38-6880" fmla="*/ 1017790 h 1017790"/>
                <a:gd name="connsiteX0-6881" fmla="*/ 0 w 7679838"/>
                <a:gd name="connsiteY0-6882" fmla="*/ 1017790 h 1017790"/>
                <a:gd name="connsiteX1-6883" fmla="*/ 259271 w 7679838"/>
                <a:gd name="connsiteY1-6884" fmla="*/ 681698 h 1017790"/>
                <a:gd name="connsiteX2-6885" fmla="*/ 487503 w 7679838"/>
                <a:gd name="connsiteY2-6886" fmla="*/ 656539 h 1017790"/>
                <a:gd name="connsiteX3-6887" fmla="*/ 669121 w 7679838"/>
                <a:gd name="connsiteY3-6888" fmla="*/ 685805 h 1017790"/>
                <a:gd name="connsiteX4-6889" fmla="*/ 833041 w 7679838"/>
                <a:gd name="connsiteY4-6890" fmla="*/ 786068 h 1017790"/>
                <a:gd name="connsiteX5-6891" fmla="*/ 1115137 w 7679838"/>
                <a:gd name="connsiteY5-6892" fmla="*/ 778121 h 1017790"/>
                <a:gd name="connsiteX6-6893" fmla="*/ 1363185 w 7679838"/>
                <a:gd name="connsiteY6-6894" fmla="*/ 209976 h 1017790"/>
                <a:gd name="connsiteX7-6895" fmla="*/ 2880059 w 7679838"/>
                <a:gd name="connsiteY7-6896" fmla="*/ 2748 h 1017790"/>
                <a:gd name="connsiteX8-6897" fmla="*/ 3769678 w 7679838"/>
                <a:gd name="connsiteY8-6898" fmla="*/ 27825 h 1017790"/>
                <a:gd name="connsiteX9-6899" fmla="*/ 4272462 w 7679838"/>
                <a:gd name="connsiteY9-6900" fmla="*/ 4801 h 1017790"/>
                <a:gd name="connsiteX10-6901" fmla="*/ 4530511 w 7679838"/>
                <a:gd name="connsiteY10-6902" fmla="*/ 278296 h 1017790"/>
                <a:gd name="connsiteX11-6903" fmla="*/ 4366824 w 7679838"/>
                <a:gd name="connsiteY11-6904" fmla="*/ 238859 h 1017790"/>
                <a:gd name="connsiteX12-6905" fmla="*/ 4235077 w 7679838"/>
                <a:gd name="connsiteY12-6906" fmla="*/ 141657 h 1017790"/>
                <a:gd name="connsiteX13-6907" fmla="*/ 4138492 w 7679838"/>
                <a:gd name="connsiteY13-6908" fmla="*/ 198590 h 1017790"/>
                <a:gd name="connsiteX14-6909" fmla="*/ 4252575 w 7679838"/>
                <a:gd name="connsiteY14-6910" fmla="*/ 279516 h 1017790"/>
                <a:gd name="connsiteX15-6911" fmla="*/ 4009683 w 7679838"/>
                <a:gd name="connsiteY15-6912" fmla="*/ 293622 h 1017790"/>
                <a:gd name="connsiteX16-6913" fmla="*/ 3842557 w 7679838"/>
                <a:gd name="connsiteY16-6914" fmla="*/ 217807 h 1017790"/>
                <a:gd name="connsiteX17-6915" fmla="*/ 3228366 w 7679838"/>
                <a:gd name="connsiteY17-6916" fmla="*/ 323008 h 1017790"/>
                <a:gd name="connsiteX18-6917" fmla="*/ 2715151 w 7679838"/>
                <a:gd name="connsiteY18-6918" fmla="*/ 327782 h 1017790"/>
                <a:gd name="connsiteX19-6919" fmla="*/ 2400795 w 7679838"/>
                <a:gd name="connsiteY19-6920" fmla="*/ 387054 h 1017790"/>
                <a:gd name="connsiteX20-6921" fmla="*/ 2070022 w 7679838"/>
                <a:gd name="connsiteY20-6922" fmla="*/ 473638 h 1017790"/>
                <a:gd name="connsiteX21-6923" fmla="*/ 2666215 w 7679838"/>
                <a:gd name="connsiteY21-6924" fmla="*/ 532624 h 1017790"/>
                <a:gd name="connsiteX22-6925" fmla="*/ 3203205 w 7679838"/>
                <a:gd name="connsiteY22-6926" fmla="*/ 462418 h 1017790"/>
                <a:gd name="connsiteX23-6927" fmla="*/ 4241021 w 7679838"/>
                <a:gd name="connsiteY23-6928" fmla="*/ 305343 h 1017790"/>
                <a:gd name="connsiteX24-6929" fmla="*/ 4925418 w 7679838"/>
                <a:gd name="connsiteY24-6930" fmla="*/ 411930 h 1017790"/>
                <a:gd name="connsiteX25-6931" fmla="*/ 5733232 w 7679838"/>
                <a:gd name="connsiteY25-6932" fmla="*/ 260465 h 1017790"/>
                <a:gd name="connsiteX26-6933" fmla="*/ 6799097 w 7679838"/>
                <a:gd name="connsiteY26-6934" fmla="*/ 417539 h 1017790"/>
                <a:gd name="connsiteX27-6935" fmla="*/ 7040319 w 7679838"/>
                <a:gd name="connsiteY27-6936" fmla="*/ 484857 h 1017790"/>
                <a:gd name="connsiteX28-6937" fmla="*/ 7595691 w 7679838"/>
                <a:gd name="connsiteY28-6938" fmla="*/ 310953 h 1017790"/>
                <a:gd name="connsiteX29-6939" fmla="*/ 7679838 w 7679838"/>
                <a:gd name="connsiteY29-6940" fmla="*/ 726079 h 1017790"/>
                <a:gd name="connsiteX30-6941" fmla="*/ 7146905 w 7679838"/>
                <a:gd name="connsiteY30-6942" fmla="*/ 737299 h 1017790"/>
                <a:gd name="connsiteX31-6943" fmla="*/ 7023490 w 7679838"/>
                <a:gd name="connsiteY31-6944" fmla="*/ 754128 h 1017790"/>
                <a:gd name="connsiteX32-6945" fmla="*/ 6546655 w 7679838"/>
                <a:gd name="connsiteY32-6946" fmla="*/ 703640 h 1017790"/>
                <a:gd name="connsiteX33-6947" fmla="*/ 5895917 w 7679838"/>
                <a:gd name="connsiteY33-6948" fmla="*/ 782177 h 1017790"/>
                <a:gd name="connsiteX34-6949" fmla="*/ 5424692 w 7679838"/>
                <a:gd name="connsiteY34-6950" fmla="*/ 731689 h 1017790"/>
                <a:gd name="connsiteX35-6951" fmla="*/ 4981517 w 7679838"/>
                <a:gd name="connsiteY35-6952" fmla="*/ 905593 h 1017790"/>
                <a:gd name="connsiteX36-6953" fmla="*/ 4431755 w 7679838"/>
                <a:gd name="connsiteY36-6954" fmla="*/ 922423 h 1017790"/>
                <a:gd name="connsiteX37-6955" fmla="*/ 3938091 w 7679838"/>
                <a:gd name="connsiteY37-6956" fmla="*/ 1017790 h 1017790"/>
                <a:gd name="connsiteX38-6957" fmla="*/ 0 w 7679838"/>
                <a:gd name="connsiteY38-6958" fmla="*/ 1017790 h 1017790"/>
                <a:gd name="connsiteX0-6959" fmla="*/ 0 w 7679838"/>
                <a:gd name="connsiteY0-6960" fmla="*/ 1017790 h 1017790"/>
                <a:gd name="connsiteX1-6961" fmla="*/ 259271 w 7679838"/>
                <a:gd name="connsiteY1-6962" fmla="*/ 681698 h 1017790"/>
                <a:gd name="connsiteX2-6963" fmla="*/ 487503 w 7679838"/>
                <a:gd name="connsiteY2-6964" fmla="*/ 656539 h 1017790"/>
                <a:gd name="connsiteX3-6965" fmla="*/ 669121 w 7679838"/>
                <a:gd name="connsiteY3-6966" fmla="*/ 685805 h 1017790"/>
                <a:gd name="connsiteX4-6967" fmla="*/ 833041 w 7679838"/>
                <a:gd name="connsiteY4-6968" fmla="*/ 786068 h 1017790"/>
                <a:gd name="connsiteX5-6969" fmla="*/ 1115137 w 7679838"/>
                <a:gd name="connsiteY5-6970" fmla="*/ 778121 h 1017790"/>
                <a:gd name="connsiteX6-6971" fmla="*/ 1363185 w 7679838"/>
                <a:gd name="connsiteY6-6972" fmla="*/ 209976 h 1017790"/>
                <a:gd name="connsiteX7-6973" fmla="*/ 2880059 w 7679838"/>
                <a:gd name="connsiteY7-6974" fmla="*/ 2748 h 1017790"/>
                <a:gd name="connsiteX8-6975" fmla="*/ 3769678 w 7679838"/>
                <a:gd name="connsiteY8-6976" fmla="*/ 27825 h 1017790"/>
                <a:gd name="connsiteX9-6977" fmla="*/ 4272462 w 7679838"/>
                <a:gd name="connsiteY9-6978" fmla="*/ 4801 h 1017790"/>
                <a:gd name="connsiteX10-6979" fmla="*/ 4530511 w 7679838"/>
                <a:gd name="connsiteY10-6980" fmla="*/ 278296 h 1017790"/>
                <a:gd name="connsiteX11-6981" fmla="*/ 4366824 w 7679838"/>
                <a:gd name="connsiteY11-6982" fmla="*/ 238859 h 1017790"/>
                <a:gd name="connsiteX12-6983" fmla="*/ 4235077 w 7679838"/>
                <a:gd name="connsiteY12-6984" fmla="*/ 141657 h 1017790"/>
                <a:gd name="connsiteX13-6985" fmla="*/ 4138492 w 7679838"/>
                <a:gd name="connsiteY13-6986" fmla="*/ 198590 h 1017790"/>
                <a:gd name="connsiteX14-6987" fmla="*/ 4252575 w 7679838"/>
                <a:gd name="connsiteY14-6988" fmla="*/ 279516 h 1017790"/>
                <a:gd name="connsiteX15-6989" fmla="*/ 4009683 w 7679838"/>
                <a:gd name="connsiteY15-6990" fmla="*/ 293622 h 1017790"/>
                <a:gd name="connsiteX16-6991" fmla="*/ 3842557 w 7679838"/>
                <a:gd name="connsiteY16-6992" fmla="*/ 217807 h 1017790"/>
                <a:gd name="connsiteX17-6993" fmla="*/ 3228366 w 7679838"/>
                <a:gd name="connsiteY17-6994" fmla="*/ 323008 h 1017790"/>
                <a:gd name="connsiteX18-6995" fmla="*/ 2715151 w 7679838"/>
                <a:gd name="connsiteY18-6996" fmla="*/ 327782 h 1017790"/>
                <a:gd name="connsiteX19-6997" fmla="*/ 2400795 w 7679838"/>
                <a:gd name="connsiteY19-6998" fmla="*/ 387054 h 1017790"/>
                <a:gd name="connsiteX20-6999" fmla="*/ 2070022 w 7679838"/>
                <a:gd name="connsiteY20-7000" fmla="*/ 473638 h 1017790"/>
                <a:gd name="connsiteX21-7001" fmla="*/ 2666215 w 7679838"/>
                <a:gd name="connsiteY21-7002" fmla="*/ 532624 h 1017790"/>
                <a:gd name="connsiteX22-7003" fmla="*/ 3203205 w 7679838"/>
                <a:gd name="connsiteY22-7004" fmla="*/ 462418 h 1017790"/>
                <a:gd name="connsiteX23-7005" fmla="*/ 4241021 w 7679838"/>
                <a:gd name="connsiteY23-7006" fmla="*/ 305343 h 1017790"/>
                <a:gd name="connsiteX24-7007" fmla="*/ 4925418 w 7679838"/>
                <a:gd name="connsiteY24-7008" fmla="*/ 411930 h 1017790"/>
                <a:gd name="connsiteX25-7009" fmla="*/ 5733232 w 7679838"/>
                <a:gd name="connsiteY25-7010" fmla="*/ 260465 h 1017790"/>
                <a:gd name="connsiteX26-7011" fmla="*/ 6799097 w 7679838"/>
                <a:gd name="connsiteY26-7012" fmla="*/ 417539 h 1017790"/>
                <a:gd name="connsiteX27-7013" fmla="*/ 7040319 w 7679838"/>
                <a:gd name="connsiteY27-7014" fmla="*/ 484857 h 1017790"/>
                <a:gd name="connsiteX28-7015" fmla="*/ 7595691 w 7679838"/>
                <a:gd name="connsiteY28-7016" fmla="*/ 310953 h 1017790"/>
                <a:gd name="connsiteX29-7017" fmla="*/ 7679838 w 7679838"/>
                <a:gd name="connsiteY29-7018" fmla="*/ 726079 h 1017790"/>
                <a:gd name="connsiteX30-7019" fmla="*/ 7146905 w 7679838"/>
                <a:gd name="connsiteY30-7020" fmla="*/ 737299 h 1017790"/>
                <a:gd name="connsiteX31-7021" fmla="*/ 7023490 w 7679838"/>
                <a:gd name="connsiteY31-7022" fmla="*/ 754128 h 1017790"/>
                <a:gd name="connsiteX32-7023" fmla="*/ 6546655 w 7679838"/>
                <a:gd name="connsiteY32-7024" fmla="*/ 703640 h 1017790"/>
                <a:gd name="connsiteX33-7025" fmla="*/ 5895917 w 7679838"/>
                <a:gd name="connsiteY33-7026" fmla="*/ 782177 h 1017790"/>
                <a:gd name="connsiteX34-7027" fmla="*/ 5424692 w 7679838"/>
                <a:gd name="connsiteY34-7028" fmla="*/ 731689 h 1017790"/>
                <a:gd name="connsiteX35-7029" fmla="*/ 4981517 w 7679838"/>
                <a:gd name="connsiteY35-7030" fmla="*/ 905593 h 1017790"/>
                <a:gd name="connsiteX36-7031" fmla="*/ 4431755 w 7679838"/>
                <a:gd name="connsiteY36-7032" fmla="*/ 922423 h 1017790"/>
                <a:gd name="connsiteX37-7033" fmla="*/ 3938091 w 7679838"/>
                <a:gd name="connsiteY37-7034" fmla="*/ 1017790 h 1017790"/>
                <a:gd name="connsiteX38-7035" fmla="*/ 0 w 7679838"/>
                <a:gd name="connsiteY38-7036" fmla="*/ 1017790 h 1017790"/>
                <a:gd name="connsiteX0-7037" fmla="*/ 0 w 7679838"/>
                <a:gd name="connsiteY0-7038" fmla="*/ 1017790 h 1017790"/>
                <a:gd name="connsiteX1-7039" fmla="*/ 259271 w 7679838"/>
                <a:gd name="connsiteY1-7040" fmla="*/ 681698 h 1017790"/>
                <a:gd name="connsiteX2-7041" fmla="*/ 487503 w 7679838"/>
                <a:gd name="connsiteY2-7042" fmla="*/ 656539 h 1017790"/>
                <a:gd name="connsiteX3-7043" fmla="*/ 669121 w 7679838"/>
                <a:gd name="connsiteY3-7044" fmla="*/ 685805 h 1017790"/>
                <a:gd name="connsiteX4-7045" fmla="*/ 833041 w 7679838"/>
                <a:gd name="connsiteY4-7046" fmla="*/ 786068 h 1017790"/>
                <a:gd name="connsiteX5-7047" fmla="*/ 1115137 w 7679838"/>
                <a:gd name="connsiteY5-7048" fmla="*/ 778121 h 1017790"/>
                <a:gd name="connsiteX6-7049" fmla="*/ 1363185 w 7679838"/>
                <a:gd name="connsiteY6-7050" fmla="*/ 209976 h 1017790"/>
                <a:gd name="connsiteX7-7051" fmla="*/ 2880059 w 7679838"/>
                <a:gd name="connsiteY7-7052" fmla="*/ 2748 h 1017790"/>
                <a:gd name="connsiteX8-7053" fmla="*/ 3769678 w 7679838"/>
                <a:gd name="connsiteY8-7054" fmla="*/ 27825 h 1017790"/>
                <a:gd name="connsiteX9-7055" fmla="*/ 4272462 w 7679838"/>
                <a:gd name="connsiteY9-7056" fmla="*/ 4801 h 1017790"/>
                <a:gd name="connsiteX10-7057" fmla="*/ 4530511 w 7679838"/>
                <a:gd name="connsiteY10-7058" fmla="*/ 278296 h 1017790"/>
                <a:gd name="connsiteX11-7059" fmla="*/ 4366824 w 7679838"/>
                <a:gd name="connsiteY11-7060" fmla="*/ 238859 h 1017790"/>
                <a:gd name="connsiteX12-7061" fmla="*/ 4235077 w 7679838"/>
                <a:gd name="connsiteY12-7062" fmla="*/ 141657 h 1017790"/>
                <a:gd name="connsiteX13-7063" fmla="*/ 4138492 w 7679838"/>
                <a:gd name="connsiteY13-7064" fmla="*/ 198590 h 1017790"/>
                <a:gd name="connsiteX14-7065" fmla="*/ 4252575 w 7679838"/>
                <a:gd name="connsiteY14-7066" fmla="*/ 279516 h 1017790"/>
                <a:gd name="connsiteX15-7067" fmla="*/ 4009683 w 7679838"/>
                <a:gd name="connsiteY15-7068" fmla="*/ 293622 h 1017790"/>
                <a:gd name="connsiteX16-7069" fmla="*/ 3842557 w 7679838"/>
                <a:gd name="connsiteY16-7070" fmla="*/ 217807 h 1017790"/>
                <a:gd name="connsiteX17-7071" fmla="*/ 3228366 w 7679838"/>
                <a:gd name="connsiteY17-7072" fmla="*/ 323008 h 1017790"/>
                <a:gd name="connsiteX18-7073" fmla="*/ 2750529 w 7679838"/>
                <a:gd name="connsiteY18-7074" fmla="*/ 333224 h 1017790"/>
                <a:gd name="connsiteX19-7075" fmla="*/ 2400795 w 7679838"/>
                <a:gd name="connsiteY19-7076" fmla="*/ 387054 h 1017790"/>
                <a:gd name="connsiteX20-7077" fmla="*/ 2070022 w 7679838"/>
                <a:gd name="connsiteY20-7078" fmla="*/ 473638 h 1017790"/>
                <a:gd name="connsiteX21-7079" fmla="*/ 2666215 w 7679838"/>
                <a:gd name="connsiteY21-7080" fmla="*/ 532624 h 1017790"/>
                <a:gd name="connsiteX22-7081" fmla="*/ 3203205 w 7679838"/>
                <a:gd name="connsiteY22-7082" fmla="*/ 462418 h 1017790"/>
                <a:gd name="connsiteX23-7083" fmla="*/ 4241021 w 7679838"/>
                <a:gd name="connsiteY23-7084" fmla="*/ 305343 h 1017790"/>
                <a:gd name="connsiteX24-7085" fmla="*/ 4925418 w 7679838"/>
                <a:gd name="connsiteY24-7086" fmla="*/ 411930 h 1017790"/>
                <a:gd name="connsiteX25-7087" fmla="*/ 5733232 w 7679838"/>
                <a:gd name="connsiteY25-7088" fmla="*/ 260465 h 1017790"/>
                <a:gd name="connsiteX26-7089" fmla="*/ 6799097 w 7679838"/>
                <a:gd name="connsiteY26-7090" fmla="*/ 417539 h 1017790"/>
                <a:gd name="connsiteX27-7091" fmla="*/ 7040319 w 7679838"/>
                <a:gd name="connsiteY27-7092" fmla="*/ 484857 h 1017790"/>
                <a:gd name="connsiteX28-7093" fmla="*/ 7595691 w 7679838"/>
                <a:gd name="connsiteY28-7094" fmla="*/ 310953 h 1017790"/>
                <a:gd name="connsiteX29-7095" fmla="*/ 7679838 w 7679838"/>
                <a:gd name="connsiteY29-7096" fmla="*/ 726079 h 1017790"/>
                <a:gd name="connsiteX30-7097" fmla="*/ 7146905 w 7679838"/>
                <a:gd name="connsiteY30-7098" fmla="*/ 737299 h 1017790"/>
                <a:gd name="connsiteX31-7099" fmla="*/ 7023490 w 7679838"/>
                <a:gd name="connsiteY31-7100" fmla="*/ 754128 h 1017790"/>
                <a:gd name="connsiteX32-7101" fmla="*/ 6546655 w 7679838"/>
                <a:gd name="connsiteY32-7102" fmla="*/ 703640 h 1017790"/>
                <a:gd name="connsiteX33-7103" fmla="*/ 5895917 w 7679838"/>
                <a:gd name="connsiteY33-7104" fmla="*/ 782177 h 1017790"/>
                <a:gd name="connsiteX34-7105" fmla="*/ 5424692 w 7679838"/>
                <a:gd name="connsiteY34-7106" fmla="*/ 731689 h 1017790"/>
                <a:gd name="connsiteX35-7107" fmla="*/ 4981517 w 7679838"/>
                <a:gd name="connsiteY35-7108" fmla="*/ 905593 h 1017790"/>
                <a:gd name="connsiteX36-7109" fmla="*/ 4431755 w 7679838"/>
                <a:gd name="connsiteY36-7110" fmla="*/ 922423 h 1017790"/>
                <a:gd name="connsiteX37-7111" fmla="*/ 3938091 w 7679838"/>
                <a:gd name="connsiteY37-7112" fmla="*/ 1017790 h 1017790"/>
                <a:gd name="connsiteX38-7113" fmla="*/ 0 w 7679838"/>
                <a:gd name="connsiteY38-7114" fmla="*/ 1017790 h 1017790"/>
                <a:gd name="connsiteX0-7115" fmla="*/ 0 w 7679838"/>
                <a:gd name="connsiteY0-7116" fmla="*/ 1017790 h 1017790"/>
                <a:gd name="connsiteX1-7117" fmla="*/ 259271 w 7679838"/>
                <a:gd name="connsiteY1-7118" fmla="*/ 681698 h 1017790"/>
                <a:gd name="connsiteX2-7119" fmla="*/ 487503 w 7679838"/>
                <a:gd name="connsiteY2-7120" fmla="*/ 656539 h 1017790"/>
                <a:gd name="connsiteX3-7121" fmla="*/ 669121 w 7679838"/>
                <a:gd name="connsiteY3-7122" fmla="*/ 685805 h 1017790"/>
                <a:gd name="connsiteX4-7123" fmla="*/ 833041 w 7679838"/>
                <a:gd name="connsiteY4-7124" fmla="*/ 786068 h 1017790"/>
                <a:gd name="connsiteX5-7125" fmla="*/ 1115137 w 7679838"/>
                <a:gd name="connsiteY5-7126" fmla="*/ 778121 h 1017790"/>
                <a:gd name="connsiteX6-7127" fmla="*/ 1363185 w 7679838"/>
                <a:gd name="connsiteY6-7128" fmla="*/ 209976 h 1017790"/>
                <a:gd name="connsiteX7-7129" fmla="*/ 2880059 w 7679838"/>
                <a:gd name="connsiteY7-7130" fmla="*/ 2748 h 1017790"/>
                <a:gd name="connsiteX8-7131" fmla="*/ 3769678 w 7679838"/>
                <a:gd name="connsiteY8-7132" fmla="*/ 27825 h 1017790"/>
                <a:gd name="connsiteX9-7133" fmla="*/ 4272462 w 7679838"/>
                <a:gd name="connsiteY9-7134" fmla="*/ 4801 h 1017790"/>
                <a:gd name="connsiteX10-7135" fmla="*/ 4530511 w 7679838"/>
                <a:gd name="connsiteY10-7136" fmla="*/ 278296 h 1017790"/>
                <a:gd name="connsiteX11-7137" fmla="*/ 4366824 w 7679838"/>
                <a:gd name="connsiteY11-7138" fmla="*/ 238859 h 1017790"/>
                <a:gd name="connsiteX12-7139" fmla="*/ 4235077 w 7679838"/>
                <a:gd name="connsiteY12-7140" fmla="*/ 141657 h 1017790"/>
                <a:gd name="connsiteX13-7141" fmla="*/ 4138492 w 7679838"/>
                <a:gd name="connsiteY13-7142" fmla="*/ 198590 h 1017790"/>
                <a:gd name="connsiteX14-7143" fmla="*/ 4252575 w 7679838"/>
                <a:gd name="connsiteY14-7144" fmla="*/ 279516 h 1017790"/>
                <a:gd name="connsiteX15-7145" fmla="*/ 4009683 w 7679838"/>
                <a:gd name="connsiteY15-7146" fmla="*/ 293622 h 1017790"/>
                <a:gd name="connsiteX16-7147" fmla="*/ 3842557 w 7679838"/>
                <a:gd name="connsiteY16-7148" fmla="*/ 217807 h 1017790"/>
                <a:gd name="connsiteX17-7149" fmla="*/ 3228366 w 7679838"/>
                <a:gd name="connsiteY17-7150" fmla="*/ 323008 h 1017790"/>
                <a:gd name="connsiteX18-7151" fmla="*/ 2750529 w 7679838"/>
                <a:gd name="connsiteY18-7152" fmla="*/ 333224 h 1017790"/>
                <a:gd name="connsiteX19-7153" fmla="*/ 2400795 w 7679838"/>
                <a:gd name="connsiteY19-7154" fmla="*/ 387054 h 1017790"/>
                <a:gd name="connsiteX20-7155" fmla="*/ 2070022 w 7679838"/>
                <a:gd name="connsiteY20-7156" fmla="*/ 473638 h 1017790"/>
                <a:gd name="connsiteX21-7157" fmla="*/ 2666215 w 7679838"/>
                <a:gd name="connsiteY21-7158" fmla="*/ 532624 h 1017790"/>
                <a:gd name="connsiteX22-7159" fmla="*/ 3203205 w 7679838"/>
                <a:gd name="connsiteY22-7160" fmla="*/ 462418 h 1017790"/>
                <a:gd name="connsiteX23-7161" fmla="*/ 4241021 w 7679838"/>
                <a:gd name="connsiteY23-7162" fmla="*/ 305343 h 1017790"/>
                <a:gd name="connsiteX24-7163" fmla="*/ 4925418 w 7679838"/>
                <a:gd name="connsiteY24-7164" fmla="*/ 411930 h 1017790"/>
                <a:gd name="connsiteX25-7165" fmla="*/ 5733232 w 7679838"/>
                <a:gd name="connsiteY25-7166" fmla="*/ 260465 h 1017790"/>
                <a:gd name="connsiteX26-7167" fmla="*/ 6799097 w 7679838"/>
                <a:gd name="connsiteY26-7168" fmla="*/ 417539 h 1017790"/>
                <a:gd name="connsiteX27-7169" fmla="*/ 7040319 w 7679838"/>
                <a:gd name="connsiteY27-7170" fmla="*/ 484857 h 1017790"/>
                <a:gd name="connsiteX28-7171" fmla="*/ 7595691 w 7679838"/>
                <a:gd name="connsiteY28-7172" fmla="*/ 310953 h 1017790"/>
                <a:gd name="connsiteX29-7173" fmla="*/ 7679838 w 7679838"/>
                <a:gd name="connsiteY29-7174" fmla="*/ 726079 h 1017790"/>
                <a:gd name="connsiteX30-7175" fmla="*/ 7146905 w 7679838"/>
                <a:gd name="connsiteY30-7176" fmla="*/ 737299 h 1017790"/>
                <a:gd name="connsiteX31-7177" fmla="*/ 7023490 w 7679838"/>
                <a:gd name="connsiteY31-7178" fmla="*/ 754128 h 1017790"/>
                <a:gd name="connsiteX32-7179" fmla="*/ 6546655 w 7679838"/>
                <a:gd name="connsiteY32-7180" fmla="*/ 703640 h 1017790"/>
                <a:gd name="connsiteX33-7181" fmla="*/ 5895917 w 7679838"/>
                <a:gd name="connsiteY33-7182" fmla="*/ 782177 h 1017790"/>
                <a:gd name="connsiteX34-7183" fmla="*/ 5424692 w 7679838"/>
                <a:gd name="connsiteY34-7184" fmla="*/ 731689 h 1017790"/>
                <a:gd name="connsiteX35-7185" fmla="*/ 4981517 w 7679838"/>
                <a:gd name="connsiteY35-7186" fmla="*/ 905593 h 1017790"/>
                <a:gd name="connsiteX36-7187" fmla="*/ 4431755 w 7679838"/>
                <a:gd name="connsiteY36-7188" fmla="*/ 922423 h 1017790"/>
                <a:gd name="connsiteX37-7189" fmla="*/ 3938091 w 7679838"/>
                <a:gd name="connsiteY37-7190" fmla="*/ 1017790 h 1017790"/>
                <a:gd name="connsiteX38-7191" fmla="*/ 0 w 7679838"/>
                <a:gd name="connsiteY38-7192" fmla="*/ 1017790 h 1017790"/>
                <a:gd name="connsiteX0-7193" fmla="*/ 0 w 7679838"/>
                <a:gd name="connsiteY0-7194" fmla="*/ 1017790 h 1017790"/>
                <a:gd name="connsiteX1-7195" fmla="*/ 259271 w 7679838"/>
                <a:gd name="connsiteY1-7196" fmla="*/ 681698 h 1017790"/>
                <a:gd name="connsiteX2-7197" fmla="*/ 487503 w 7679838"/>
                <a:gd name="connsiteY2-7198" fmla="*/ 656539 h 1017790"/>
                <a:gd name="connsiteX3-7199" fmla="*/ 669121 w 7679838"/>
                <a:gd name="connsiteY3-7200" fmla="*/ 685805 h 1017790"/>
                <a:gd name="connsiteX4-7201" fmla="*/ 833041 w 7679838"/>
                <a:gd name="connsiteY4-7202" fmla="*/ 786068 h 1017790"/>
                <a:gd name="connsiteX5-7203" fmla="*/ 1115137 w 7679838"/>
                <a:gd name="connsiteY5-7204" fmla="*/ 778121 h 1017790"/>
                <a:gd name="connsiteX6-7205" fmla="*/ 1363185 w 7679838"/>
                <a:gd name="connsiteY6-7206" fmla="*/ 209976 h 1017790"/>
                <a:gd name="connsiteX7-7207" fmla="*/ 2880059 w 7679838"/>
                <a:gd name="connsiteY7-7208" fmla="*/ 2748 h 1017790"/>
                <a:gd name="connsiteX8-7209" fmla="*/ 3769678 w 7679838"/>
                <a:gd name="connsiteY8-7210" fmla="*/ 27825 h 1017790"/>
                <a:gd name="connsiteX9-7211" fmla="*/ 4272462 w 7679838"/>
                <a:gd name="connsiteY9-7212" fmla="*/ 4801 h 1017790"/>
                <a:gd name="connsiteX10-7213" fmla="*/ 4530511 w 7679838"/>
                <a:gd name="connsiteY10-7214" fmla="*/ 278296 h 1017790"/>
                <a:gd name="connsiteX11-7215" fmla="*/ 4366824 w 7679838"/>
                <a:gd name="connsiteY11-7216" fmla="*/ 238859 h 1017790"/>
                <a:gd name="connsiteX12-7217" fmla="*/ 4235077 w 7679838"/>
                <a:gd name="connsiteY12-7218" fmla="*/ 141657 h 1017790"/>
                <a:gd name="connsiteX13-7219" fmla="*/ 4138492 w 7679838"/>
                <a:gd name="connsiteY13-7220" fmla="*/ 198590 h 1017790"/>
                <a:gd name="connsiteX14-7221" fmla="*/ 4252575 w 7679838"/>
                <a:gd name="connsiteY14-7222" fmla="*/ 279516 h 1017790"/>
                <a:gd name="connsiteX15-7223" fmla="*/ 4009683 w 7679838"/>
                <a:gd name="connsiteY15-7224" fmla="*/ 293622 h 1017790"/>
                <a:gd name="connsiteX16-7225" fmla="*/ 3842557 w 7679838"/>
                <a:gd name="connsiteY16-7226" fmla="*/ 217807 h 1017790"/>
                <a:gd name="connsiteX17-7227" fmla="*/ 3228366 w 7679838"/>
                <a:gd name="connsiteY17-7228" fmla="*/ 323008 h 1017790"/>
                <a:gd name="connsiteX18-7229" fmla="*/ 2750529 w 7679838"/>
                <a:gd name="connsiteY18-7230" fmla="*/ 333224 h 1017790"/>
                <a:gd name="connsiteX19-7231" fmla="*/ 2400795 w 7679838"/>
                <a:gd name="connsiteY19-7232" fmla="*/ 387054 h 1017790"/>
                <a:gd name="connsiteX20-7233" fmla="*/ 2070022 w 7679838"/>
                <a:gd name="connsiteY20-7234" fmla="*/ 473638 h 1017790"/>
                <a:gd name="connsiteX21-7235" fmla="*/ 2666215 w 7679838"/>
                <a:gd name="connsiteY21-7236" fmla="*/ 532624 h 1017790"/>
                <a:gd name="connsiteX22-7237" fmla="*/ 3203205 w 7679838"/>
                <a:gd name="connsiteY22-7238" fmla="*/ 462418 h 1017790"/>
                <a:gd name="connsiteX23-7239" fmla="*/ 4241021 w 7679838"/>
                <a:gd name="connsiteY23-7240" fmla="*/ 305343 h 1017790"/>
                <a:gd name="connsiteX24-7241" fmla="*/ 4925418 w 7679838"/>
                <a:gd name="connsiteY24-7242" fmla="*/ 411930 h 1017790"/>
                <a:gd name="connsiteX25-7243" fmla="*/ 5733232 w 7679838"/>
                <a:gd name="connsiteY25-7244" fmla="*/ 260465 h 1017790"/>
                <a:gd name="connsiteX26-7245" fmla="*/ 6799097 w 7679838"/>
                <a:gd name="connsiteY26-7246" fmla="*/ 417539 h 1017790"/>
                <a:gd name="connsiteX27-7247" fmla="*/ 7040319 w 7679838"/>
                <a:gd name="connsiteY27-7248" fmla="*/ 484857 h 1017790"/>
                <a:gd name="connsiteX28-7249" fmla="*/ 7595691 w 7679838"/>
                <a:gd name="connsiteY28-7250" fmla="*/ 310953 h 1017790"/>
                <a:gd name="connsiteX29-7251" fmla="*/ 7679838 w 7679838"/>
                <a:gd name="connsiteY29-7252" fmla="*/ 726079 h 1017790"/>
                <a:gd name="connsiteX30-7253" fmla="*/ 7146905 w 7679838"/>
                <a:gd name="connsiteY30-7254" fmla="*/ 737299 h 1017790"/>
                <a:gd name="connsiteX31-7255" fmla="*/ 7023490 w 7679838"/>
                <a:gd name="connsiteY31-7256" fmla="*/ 754128 h 1017790"/>
                <a:gd name="connsiteX32-7257" fmla="*/ 6546655 w 7679838"/>
                <a:gd name="connsiteY32-7258" fmla="*/ 703640 h 1017790"/>
                <a:gd name="connsiteX33-7259" fmla="*/ 5895917 w 7679838"/>
                <a:gd name="connsiteY33-7260" fmla="*/ 782177 h 1017790"/>
                <a:gd name="connsiteX34-7261" fmla="*/ 5424692 w 7679838"/>
                <a:gd name="connsiteY34-7262" fmla="*/ 731689 h 1017790"/>
                <a:gd name="connsiteX35-7263" fmla="*/ 4981517 w 7679838"/>
                <a:gd name="connsiteY35-7264" fmla="*/ 905593 h 1017790"/>
                <a:gd name="connsiteX36-7265" fmla="*/ 4431755 w 7679838"/>
                <a:gd name="connsiteY36-7266" fmla="*/ 922423 h 1017790"/>
                <a:gd name="connsiteX37-7267" fmla="*/ 3938091 w 7679838"/>
                <a:gd name="connsiteY37-7268" fmla="*/ 1017790 h 1017790"/>
                <a:gd name="connsiteX38-7269" fmla="*/ 0 w 7679838"/>
                <a:gd name="connsiteY38-7270" fmla="*/ 1017790 h 1017790"/>
                <a:gd name="connsiteX0-7271" fmla="*/ 0 w 7679838"/>
                <a:gd name="connsiteY0-7272" fmla="*/ 1017790 h 1017790"/>
                <a:gd name="connsiteX1-7273" fmla="*/ 259271 w 7679838"/>
                <a:gd name="connsiteY1-7274" fmla="*/ 681698 h 1017790"/>
                <a:gd name="connsiteX2-7275" fmla="*/ 487503 w 7679838"/>
                <a:gd name="connsiteY2-7276" fmla="*/ 656539 h 1017790"/>
                <a:gd name="connsiteX3-7277" fmla="*/ 669121 w 7679838"/>
                <a:gd name="connsiteY3-7278" fmla="*/ 685805 h 1017790"/>
                <a:gd name="connsiteX4-7279" fmla="*/ 833041 w 7679838"/>
                <a:gd name="connsiteY4-7280" fmla="*/ 786068 h 1017790"/>
                <a:gd name="connsiteX5-7281" fmla="*/ 1115137 w 7679838"/>
                <a:gd name="connsiteY5-7282" fmla="*/ 778121 h 1017790"/>
                <a:gd name="connsiteX6-7283" fmla="*/ 1363185 w 7679838"/>
                <a:gd name="connsiteY6-7284" fmla="*/ 209976 h 1017790"/>
                <a:gd name="connsiteX7-7285" fmla="*/ 2880059 w 7679838"/>
                <a:gd name="connsiteY7-7286" fmla="*/ 2748 h 1017790"/>
                <a:gd name="connsiteX8-7287" fmla="*/ 3769678 w 7679838"/>
                <a:gd name="connsiteY8-7288" fmla="*/ 27825 h 1017790"/>
                <a:gd name="connsiteX9-7289" fmla="*/ 4272462 w 7679838"/>
                <a:gd name="connsiteY9-7290" fmla="*/ 4801 h 1017790"/>
                <a:gd name="connsiteX10-7291" fmla="*/ 4530511 w 7679838"/>
                <a:gd name="connsiteY10-7292" fmla="*/ 278296 h 1017790"/>
                <a:gd name="connsiteX11-7293" fmla="*/ 4366824 w 7679838"/>
                <a:gd name="connsiteY11-7294" fmla="*/ 238859 h 1017790"/>
                <a:gd name="connsiteX12-7295" fmla="*/ 4235077 w 7679838"/>
                <a:gd name="connsiteY12-7296" fmla="*/ 141657 h 1017790"/>
                <a:gd name="connsiteX13-7297" fmla="*/ 4138492 w 7679838"/>
                <a:gd name="connsiteY13-7298" fmla="*/ 198590 h 1017790"/>
                <a:gd name="connsiteX14-7299" fmla="*/ 4252575 w 7679838"/>
                <a:gd name="connsiteY14-7300" fmla="*/ 279516 h 1017790"/>
                <a:gd name="connsiteX15-7301" fmla="*/ 4009683 w 7679838"/>
                <a:gd name="connsiteY15-7302" fmla="*/ 293622 h 1017790"/>
                <a:gd name="connsiteX16-7303" fmla="*/ 3842557 w 7679838"/>
                <a:gd name="connsiteY16-7304" fmla="*/ 217807 h 1017790"/>
                <a:gd name="connsiteX17-7305" fmla="*/ 3228366 w 7679838"/>
                <a:gd name="connsiteY17-7306" fmla="*/ 323008 h 1017790"/>
                <a:gd name="connsiteX18-7307" fmla="*/ 2750529 w 7679838"/>
                <a:gd name="connsiteY18-7308" fmla="*/ 333224 h 1017790"/>
                <a:gd name="connsiteX19-7309" fmla="*/ 2400795 w 7679838"/>
                <a:gd name="connsiteY19-7310" fmla="*/ 387054 h 1017790"/>
                <a:gd name="connsiteX20-7311" fmla="*/ 2070022 w 7679838"/>
                <a:gd name="connsiteY20-7312" fmla="*/ 473638 h 1017790"/>
                <a:gd name="connsiteX21-7313" fmla="*/ 2666215 w 7679838"/>
                <a:gd name="connsiteY21-7314" fmla="*/ 532624 h 1017790"/>
                <a:gd name="connsiteX22-7315" fmla="*/ 3203205 w 7679838"/>
                <a:gd name="connsiteY22-7316" fmla="*/ 462418 h 1017790"/>
                <a:gd name="connsiteX23-7317" fmla="*/ 4241021 w 7679838"/>
                <a:gd name="connsiteY23-7318" fmla="*/ 305343 h 1017790"/>
                <a:gd name="connsiteX24-7319" fmla="*/ 4925418 w 7679838"/>
                <a:gd name="connsiteY24-7320" fmla="*/ 411930 h 1017790"/>
                <a:gd name="connsiteX25-7321" fmla="*/ 5733232 w 7679838"/>
                <a:gd name="connsiteY25-7322" fmla="*/ 260465 h 1017790"/>
                <a:gd name="connsiteX26-7323" fmla="*/ 6799097 w 7679838"/>
                <a:gd name="connsiteY26-7324" fmla="*/ 417539 h 1017790"/>
                <a:gd name="connsiteX27-7325" fmla="*/ 7040319 w 7679838"/>
                <a:gd name="connsiteY27-7326" fmla="*/ 484857 h 1017790"/>
                <a:gd name="connsiteX28-7327" fmla="*/ 7595691 w 7679838"/>
                <a:gd name="connsiteY28-7328" fmla="*/ 310953 h 1017790"/>
                <a:gd name="connsiteX29-7329" fmla="*/ 7679838 w 7679838"/>
                <a:gd name="connsiteY29-7330" fmla="*/ 726079 h 1017790"/>
                <a:gd name="connsiteX30-7331" fmla="*/ 7146905 w 7679838"/>
                <a:gd name="connsiteY30-7332" fmla="*/ 737299 h 1017790"/>
                <a:gd name="connsiteX31-7333" fmla="*/ 7023490 w 7679838"/>
                <a:gd name="connsiteY31-7334" fmla="*/ 754128 h 1017790"/>
                <a:gd name="connsiteX32-7335" fmla="*/ 6546655 w 7679838"/>
                <a:gd name="connsiteY32-7336" fmla="*/ 703640 h 1017790"/>
                <a:gd name="connsiteX33-7337" fmla="*/ 5895917 w 7679838"/>
                <a:gd name="connsiteY33-7338" fmla="*/ 782177 h 1017790"/>
                <a:gd name="connsiteX34-7339" fmla="*/ 5424692 w 7679838"/>
                <a:gd name="connsiteY34-7340" fmla="*/ 731689 h 1017790"/>
                <a:gd name="connsiteX35-7341" fmla="*/ 4981517 w 7679838"/>
                <a:gd name="connsiteY35-7342" fmla="*/ 905593 h 1017790"/>
                <a:gd name="connsiteX36-7343" fmla="*/ 4431755 w 7679838"/>
                <a:gd name="connsiteY36-7344" fmla="*/ 922423 h 1017790"/>
                <a:gd name="connsiteX37-7345" fmla="*/ 3938091 w 7679838"/>
                <a:gd name="connsiteY37-7346" fmla="*/ 1017790 h 1017790"/>
                <a:gd name="connsiteX38-7347" fmla="*/ 0 w 7679838"/>
                <a:gd name="connsiteY38-7348" fmla="*/ 1017790 h 1017790"/>
                <a:gd name="connsiteX0-7349" fmla="*/ 0 w 7679838"/>
                <a:gd name="connsiteY0-7350" fmla="*/ 1017790 h 1017790"/>
                <a:gd name="connsiteX1-7351" fmla="*/ 259271 w 7679838"/>
                <a:gd name="connsiteY1-7352" fmla="*/ 681698 h 1017790"/>
                <a:gd name="connsiteX2-7353" fmla="*/ 487503 w 7679838"/>
                <a:gd name="connsiteY2-7354" fmla="*/ 656539 h 1017790"/>
                <a:gd name="connsiteX3-7355" fmla="*/ 669121 w 7679838"/>
                <a:gd name="connsiteY3-7356" fmla="*/ 685805 h 1017790"/>
                <a:gd name="connsiteX4-7357" fmla="*/ 833041 w 7679838"/>
                <a:gd name="connsiteY4-7358" fmla="*/ 786068 h 1017790"/>
                <a:gd name="connsiteX5-7359" fmla="*/ 1115137 w 7679838"/>
                <a:gd name="connsiteY5-7360" fmla="*/ 778121 h 1017790"/>
                <a:gd name="connsiteX6-7361" fmla="*/ 1363185 w 7679838"/>
                <a:gd name="connsiteY6-7362" fmla="*/ 209976 h 1017790"/>
                <a:gd name="connsiteX7-7363" fmla="*/ 2880059 w 7679838"/>
                <a:gd name="connsiteY7-7364" fmla="*/ 2748 h 1017790"/>
                <a:gd name="connsiteX8-7365" fmla="*/ 3769678 w 7679838"/>
                <a:gd name="connsiteY8-7366" fmla="*/ 27825 h 1017790"/>
                <a:gd name="connsiteX9-7367" fmla="*/ 4272462 w 7679838"/>
                <a:gd name="connsiteY9-7368" fmla="*/ 4801 h 1017790"/>
                <a:gd name="connsiteX10-7369" fmla="*/ 4530511 w 7679838"/>
                <a:gd name="connsiteY10-7370" fmla="*/ 278296 h 1017790"/>
                <a:gd name="connsiteX11-7371" fmla="*/ 4366824 w 7679838"/>
                <a:gd name="connsiteY11-7372" fmla="*/ 238859 h 1017790"/>
                <a:gd name="connsiteX12-7373" fmla="*/ 4235077 w 7679838"/>
                <a:gd name="connsiteY12-7374" fmla="*/ 141657 h 1017790"/>
                <a:gd name="connsiteX13-7375" fmla="*/ 4138492 w 7679838"/>
                <a:gd name="connsiteY13-7376" fmla="*/ 198590 h 1017790"/>
                <a:gd name="connsiteX14-7377" fmla="*/ 4252575 w 7679838"/>
                <a:gd name="connsiteY14-7378" fmla="*/ 279516 h 1017790"/>
                <a:gd name="connsiteX15-7379" fmla="*/ 4009683 w 7679838"/>
                <a:gd name="connsiteY15-7380" fmla="*/ 293622 h 1017790"/>
                <a:gd name="connsiteX16-7381" fmla="*/ 3842557 w 7679838"/>
                <a:gd name="connsiteY16-7382" fmla="*/ 217807 h 1017790"/>
                <a:gd name="connsiteX17-7383" fmla="*/ 3228366 w 7679838"/>
                <a:gd name="connsiteY17-7384" fmla="*/ 323008 h 1017790"/>
                <a:gd name="connsiteX18-7385" fmla="*/ 2750529 w 7679838"/>
                <a:gd name="connsiteY18-7386" fmla="*/ 333224 h 1017790"/>
                <a:gd name="connsiteX19-7387" fmla="*/ 2400795 w 7679838"/>
                <a:gd name="connsiteY19-7388" fmla="*/ 387054 h 1017790"/>
                <a:gd name="connsiteX20-7389" fmla="*/ 2070022 w 7679838"/>
                <a:gd name="connsiteY20-7390" fmla="*/ 473638 h 1017790"/>
                <a:gd name="connsiteX21-7391" fmla="*/ 2666215 w 7679838"/>
                <a:gd name="connsiteY21-7392" fmla="*/ 532624 h 1017790"/>
                <a:gd name="connsiteX22-7393" fmla="*/ 3203205 w 7679838"/>
                <a:gd name="connsiteY22-7394" fmla="*/ 462418 h 1017790"/>
                <a:gd name="connsiteX23-7395" fmla="*/ 4254628 w 7679838"/>
                <a:gd name="connsiteY23-7396" fmla="*/ 332557 h 1017790"/>
                <a:gd name="connsiteX24-7397" fmla="*/ 4925418 w 7679838"/>
                <a:gd name="connsiteY24-7398" fmla="*/ 411930 h 1017790"/>
                <a:gd name="connsiteX25-7399" fmla="*/ 5733232 w 7679838"/>
                <a:gd name="connsiteY25-7400" fmla="*/ 260465 h 1017790"/>
                <a:gd name="connsiteX26-7401" fmla="*/ 6799097 w 7679838"/>
                <a:gd name="connsiteY26-7402" fmla="*/ 417539 h 1017790"/>
                <a:gd name="connsiteX27-7403" fmla="*/ 7040319 w 7679838"/>
                <a:gd name="connsiteY27-7404" fmla="*/ 484857 h 1017790"/>
                <a:gd name="connsiteX28-7405" fmla="*/ 7595691 w 7679838"/>
                <a:gd name="connsiteY28-7406" fmla="*/ 310953 h 1017790"/>
                <a:gd name="connsiteX29-7407" fmla="*/ 7679838 w 7679838"/>
                <a:gd name="connsiteY29-7408" fmla="*/ 726079 h 1017790"/>
                <a:gd name="connsiteX30-7409" fmla="*/ 7146905 w 7679838"/>
                <a:gd name="connsiteY30-7410" fmla="*/ 737299 h 1017790"/>
                <a:gd name="connsiteX31-7411" fmla="*/ 7023490 w 7679838"/>
                <a:gd name="connsiteY31-7412" fmla="*/ 754128 h 1017790"/>
                <a:gd name="connsiteX32-7413" fmla="*/ 6546655 w 7679838"/>
                <a:gd name="connsiteY32-7414" fmla="*/ 703640 h 1017790"/>
                <a:gd name="connsiteX33-7415" fmla="*/ 5895917 w 7679838"/>
                <a:gd name="connsiteY33-7416" fmla="*/ 782177 h 1017790"/>
                <a:gd name="connsiteX34-7417" fmla="*/ 5424692 w 7679838"/>
                <a:gd name="connsiteY34-7418" fmla="*/ 731689 h 1017790"/>
                <a:gd name="connsiteX35-7419" fmla="*/ 4981517 w 7679838"/>
                <a:gd name="connsiteY35-7420" fmla="*/ 905593 h 1017790"/>
                <a:gd name="connsiteX36-7421" fmla="*/ 4431755 w 7679838"/>
                <a:gd name="connsiteY36-7422" fmla="*/ 922423 h 1017790"/>
                <a:gd name="connsiteX37-7423" fmla="*/ 3938091 w 7679838"/>
                <a:gd name="connsiteY37-7424" fmla="*/ 1017790 h 1017790"/>
                <a:gd name="connsiteX38-7425" fmla="*/ 0 w 7679838"/>
                <a:gd name="connsiteY38-7426" fmla="*/ 1017790 h 1017790"/>
                <a:gd name="connsiteX0-7427" fmla="*/ 0 w 7679838"/>
                <a:gd name="connsiteY0-7428" fmla="*/ 1017790 h 1017790"/>
                <a:gd name="connsiteX1-7429" fmla="*/ 259271 w 7679838"/>
                <a:gd name="connsiteY1-7430" fmla="*/ 681698 h 1017790"/>
                <a:gd name="connsiteX2-7431" fmla="*/ 487503 w 7679838"/>
                <a:gd name="connsiteY2-7432" fmla="*/ 656539 h 1017790"/>
                <a:gd name="connsiteX3-7433" fmla="*/ 669121 w 7679838"/>
                <a:gd name="connsiteY3-7434" fmla="*/ 685805 h 1017790"/>
                <a:gd name="connsiteX4-7435" fmla="*/ 833041 w 7679838"/>
                <a:gd name="connsiteY4-7436" fmla="*/ 786068 h 1017790"/>
                <a:gd name="connsiteX5-7437" fmla="*/ 1115137 w 7679838"/>
                <a:gd name="connsiteY5-7438" fmla="*/ 778121 h 1017790"/>
                <a:gd name="connsiteX6-7439" fmla="*/ 1363185 w 7679838"/>
                <a:gd name="connsiteY6-7440" fmla="*/ 209976 h 1017790"/>
                <a:gd name="connsiteX7-7441" fmla="*/ 2880059 w 7679838"/>
                <a:gd name="connsiteY7-7442" fmla="*/ 2748 h 1017790"/>
                <a:gd name="connsiteX8-7443" fmla="*/ 3769678 w 7679838"/>
                <a:gd name="connsiteY8-7444" fmla="*/ 27825 h 1017790"/>
                <a:gd name="connsiteX9-7445" fmla="*/ 4272462 w 7679838"/>
                <a:gd name="connsiteY9-7446" fmla="*/ 4801 h 1017790"/>
                <a:gd name="connsiteX10-7447" fmla="*/ 4530511 w 7679838"/>
                <a:gd name="connsiteY10-7448" fmla="*/ 278296 h 1017790"/>
                <a:gd name="connsiteX11-7449" fmla="*/ 4366824 w 7679838"/>
                <a:gd name="connsiteY11-7450" fmla="*/ 238859 h 1017790"/>
                <a:gd name="connsiteX12-7451" fmla="*/ 4235077 w 7679838"/>
                <a:gd name="connsiteY12-7452" fmla="*/ 141657 h 1017790"/>
                <a:gd name="connsiteX13-7453" fmla="*/ 4138492 w 7679838"/>
                <a:gd name="connsiteY13-7454" fmla="*/ 198590 h 1017790"/>
                <a:gd name="connsiteX14-7455" fmla="*/ 4252575 w 7679838"/>
                <a:gd name="connsiteY14-7456" fmla="*/ 279516 h 1017790"/>
                <a:gd name="connsiteX15-7457" fmla="*/ 4009683 w 7679838"/>
                <a:gd name="connsiteY15-7458" fmla="*/ 293622 h 1017790"/>
                <a:gd name="connsiteX16-7459" fmla="*/ 3842557 w 7679838"/>
                <a:gd name="connsiteY16-7460" fmla="*/ 217807 h 1017790"/>
                <a:gd name="connsiteX17-7461" fmla="*/ 3228366 w 7679838"/>
                <a:gd name="connsiteY17-7462" fmla="*/ 323008 h 1017790"/>
                <a:gd name="connsiteX18-7463" fmla="*/ 2750529 w 7679838"/>
                <a:gd name="connsiteY18-7464" fmla="*/ 333224 h 1017790"/>
                <a:gd name="connsiteX19-7465" fmla="*/ 2400795 w 7679838"/>
                <a:gd name="connsiteY19-7466" fmla="*/ 387054 h 1017790"/>
                <a:gd name="connsiteX20-7467" fmla="*/ 2070022 w 7679838"/>
                <a:gd name="connsiteY20-7468" fmla="*/ 473638 h 1017790"/>
                <a:gd name="connsiteX21-7469" fmla="*/ 2666215 w 7679838"/>
                <a:gd name="connsiteY21-7470" fmla="*/ 532624 h 1017790"/>
                <a:gd name="connsiteX22-7471" fmla="*/ 3203205 w 7679838"/>
                <a:gd name="connsiteY22-7472" fmla="*/ 462418 h 1017790"/>
                <a:gd name="connsiteX23-7473" fmla="*/ 4254628 w 7679838"/>
                <a:gd name="connsiteY23-7474" fmla="*/ 332557 h 1017790"/>
                <a:gd name="connsiteX24-7475" fmla="*/ 4925418 w 7679838"/>
                <a:gd name="connsiteY24-7476" fmla="*/ 411930 h 1017790"/>
                <a:gd name="connsiteX25-7477" fmla="*/ 5733232 w 7679838"/>
                <a:gd name="connsiteY25-7478" fmla="*/ 260465 h 1017790"/>
                <a:gd name="connsiteX26-7479" fmla="*/ 6799097 w 7679838"/>
                <a:gd name="connsiteY26-7480" fmla="*/ 417539 h 1017790"/>
                <a:gd name="connsiteX27-7481" fmla="*/ 7040319 w 7679838"/>
                <a:gd name="connsiteY27-7482" fmla="*/ 484857 h 1017790"/>
                <a:gd name="connsiteX28-7483" fmla="*/ 7595691 w 7679838"/>
                <a:gd name="connsiteY28-7484" fmla="*/ 310953 h 1017790"/>
                <a:gd name="connsiteX29-7485" fmla="*/ 7679838 w 7679838"/>
                <a:gd name="connsiteY29-7486" fmla="*/ 726079 h 1017790"/>
                <a:gd name="connsiteX30-7487" fmla="*/ 7146905 w 7679838"/>
                <a:gd name="connsiteY30-7488" fmla="*/ 737299 h 1017790"/>
                <a:gd name="connsiteX31-7489" fmla="*/ 7023490 w 7679838"/>
                <a:gd name="connsiteY31-7490" fmla="*/ 754128 h 1017790"/>
                <a:gd name="connsiteX32-7491" fmla="*/ 6546655 w 7679838"/>
                <a:gd name="connsiteY32-7492" fmla="*/ 703640 h 1017790"/>
                <a:gd name="connsiteX33-7493" fmla="*/ 5895917 w 7679838"/>
                <a:gd name="connsiteY33-7494" fmla="*/ 782177 h 1017790"/>
                <a:gd name="connsiteX34-7495" fmla="*/ 5424692 w 7679838"/>
                <a:gd name="connsiteY34-7496" fmla="*/ 731689 h 1017790"/>
                <a:gd name="connsiteX35-7497" fmla="*/ 4981517 w 7679838"/>
                <a:gd name="connsiteY35-7498" fmla="*/ 905593 h 1017790"/>
                <a:gd name="connsiteX36-7499" fmla="*/ 4431755 w 7679838"/>
                <a:gd name="connsiteY36-7500" fmla="*/ 922423 h 1017790"/>
                <a:gd name="connsiteX37-7501" fmla="*/ 3938091 w 7679838"/>
                <a:gd name="connsiteY37-7502" fmla="*/ 1017790 h 1017790"/>
                <a:gd name="connsiteX38-7503" fmla="*/ 0 w 7679838"/>
                <a:gd name="connsiteY38-7504" fmla="*/ 1017790 h 1017790"/>
                <a:gd name="connsiteX0-7505" fmla="*/ 0 w 7679838"/>
                <a:gd name="connsiteY0-7506" fmla="*/ 1017790 h 1017790"/>
                <a:gd name="connsiteX1-7507" fmla="*/ 259271 w 7679838"/>
                <a:gd name="connsiteY1-7508" fmla="*/ 681698 h 1017790"/>
                <a:gd name="connsiteX2-7509" fmla="*/ 487503 w 7679838"/>
                <a:gd name="connsiteY2-7510" fmla="*/ 656539 h 1017790"/>
                <a:gd name="connsiteX3-7511" fmla="*/ 669121 w 7679838"/>
                <a:gd name="connsiteY3-7512" fmla="*/ 685805 h 1017790"/>
                <a:gd name="connsiteX4-7513" fmla="*/ 833041 w 7679838"/>
                <a:gd name="connsiteY4-7514" fmla="*/ 786068 h 1017790"/>
                <a:gd name="connsiteX5-7515" fmla="*/ 1115137 w 7679838"/>
                <a:gd name="connsiteY5-7516" fmla="*/ 778121 h 1017790"/>
                <a:gd name="connsiteX6-7517" fmla="*/ 1363185 w 7679838"/>
                <a:gd name="connsiteY6-7518" fmla="*/ 209976 h 1017790"/>
                <a:gd name="connsiteX7-7519" fmla="*/ 2880059 w 7679838"/>
                <a:gd name="connsiteY7-7520" fmla="*/ 2748 h 1017790"/>
                <a:gd name="connsiteX8-7521" fmla="*/ 3769678 w 7679838"/>
                <a:gd name="connsiteY8-7522" fmla="*/ 27825 h 1017790"/>
                <a:gd name="connsiteX9-7523" fmla="*/ 4272462 w 7679838"/>
                <a:gd name="connsiteY9-7524" fmla="*/ 4801 h 1017790"/>
                <a:gd name="connsiteX10-7525" fmla="*/ 4530511 w 7679838"/>
                <a:gd name="connsiteY10-7526" fmla="*/ 278296 h 1017790"/>
                <a:gd name="connsiteX11-7527" fmla="*/ 4366824 w 7679838"/>
                <a:gd name="connsiteY11-7528" fmla="*/ 238859 h 1017790"/>
                <a:gd name="connsiteX12-7529" fmla="*/ 4235077 w 7679838"/>
                <a:gd name="connsiteY12-7530" fmla="*/ 141657 h 1017790"/>
                <a:gd name="connsiteX13-7531" fmla="*/ 4138492 w 7679838"/>
                <a:gd name="connsiteY13-7532" fmla="*/ 198590 h 1017790"/>
                <a:gd name="connsiteX14-7533" fmla="*/ 4252575 w 7679838"/>
                <a:gd name="connsiteY14-7534" fmla="*/ 279516 h 1017790"/>
                <a:gd name="connsiteX15-7535" fmla="*/ 4009683 w 7679838"/>
                <a:gd name="connsiteY15-7536" fmla="*/ 293622 h 1017790"/>
                <a:gd name="connsiteX16-7537" fmla="*/ 3842557 w 7679838"/>
                <a:gd name="connsiteY16-7538" fmla="*/ 217807 h 1017790"/>
                <a:gd name="connsiteX17-7539" fmla="*/ 3228366 w 7679838"/>
                <a:gd name="connsiteY17-7540" fmla="*/ 323008 h 1017790"/>
                <a:gd name="connsiteX18-7541" fmla="*/ 2750529 w 7679838"/>
                <a:gd name="connsiteY18-7542" fmla="*/ 333224 h 1017790"/>
                <a:gd name="connsiteX19-7543" fmla="*/ 2400795 w 7679838"/>
                <a:gd name="connsiteY19-7544" fmla="*/ 387054 h 1017790"/>
                <a:gd name="connsiteX20-7545" fmla="*/ 2070022 w 7679838"/>
                <a:gd name="connsiteY20-7546" fmla="*/ 473638 h 1017790"/>
                <a:gd name="connsiteX21-7547" fmla="*/ 2666215 w 7679838"/>
                <a:gd name="connsiteY21-7548" fmla="*/ 532624 h 1017790"/>
                <a:gd name="connsiteX22-7549" fmla="*/ 3203205 w 7679838"/>
                <a:gd name="connsiteY22-7550" fmla="*/ 462418 h 1017790"/>
                <a:gd name="connsiteX23-7551" fmla="*/ 4254628 w 7679838"/>
                <a:gd name="connsiteY23-7552" fmla="*/ 332557 h 1017790"/>
                <a:gd name="connsiteX24-7553" fmla="*/ 4925418 w 7679838"/>
                <a:gd name="connsiteY24-7554" fmla="*/ 411930 h 1017790"/>
                <a:gd name="connsiteX25-7555" fmla="*/ 5733232 w 7679838"/>
                <a:gd name="connsiteY25-7556" fmla="*/ 260465 h 1017790"/>
                <a:gd name="connsiteX26-7557" fmla="*/ 6799097 w 7679838"/>
                <a:gd name="connsiteY26-7558" fmla="*/ 417539 h 1017790"/>
                <a:gd name="connsiteX27-7559" fmla="*/ 7040319 w 7679838"/>
                <a:gd name="connsiteY27-7560" fmla="*/ 484857 h 1017790"/>
                <a:gd name="connsiteX28-7561" fmla="*/ 7595691 w 7679838"/>
                <a:gd name="connsiteY28-7562" fmla="*/ 310953 h 1017790"/>
                <a:gd name="connsiteX29-7563" fmla="*/ 7679838 w 7679838"/>
                <a:gd name="connsiteY29-7564" fmla="*/ 726079 h 1017790"/>
                <a:gd name="connsiteX30-7565" fmla="*/ 7146905 w 7679838"/>
                <a:gd name="connsiteY30-7566" fmla="*/ 737299 h 1017790"/>
                <a:gd name="connsiteX31-7567" fmla="*/ 7023490 w 7679838"/>
                <a:gd name="connsiteY31-7568" fmla="*/ 754128 h 1017790"/>
                <a:gd name="connsiteX32-7569" fmla="*/ 6546655 w 7679838"/>
                <a:gd name="connsiteY32-7570" fmla="*/ 703640 h 1017790"/>
                <a:gd name="connsiteX33-7571" fmla="*/ 5895917 w 7679838"/>
                <a:gd name="connsiteY33-7572" fmla="*/ 782177 h 1017790"/>
                <a:gd name="connsiteX34-7573" fmla="*/ 5424692 w 7679838"/>
                <a:gd name="connsiteY34-7574" fmla="*/ 731689 h 1017790"/>
                <a:gd name="connsiteX35-7575" fmla="*/ 4981517 w 7679838"/>
                <a:gd name="connsiteY35-7576" fmla="*/ 905593 h 1017790"/>
                <a:gd name="connsiteX36-7577" fmla="*/ 4431755 w 7679838"/>
                <a:gd name="connsiteY36-7578" fmla="*/ 922423 h 1017790"/>
                <a:gd name="connsiteX37-7579" fmla="*/ 3938091 w 7679838"/>
                <a:gd name="connsiteY37-7580" fmla="*/ 1017790 h 1017790"/>
                <a:gd name="connsiteX38-7581" fmla="*/ 0 w 7679838"/>
                <a:gd name="connsiteY38-7582" fmla="*/ 1017790 h 1017790"/>
                <a:gd name="connsiteX0-7583" fmla="*/ 0 w 7679838"/>
                <a:gd name="connsiteY0-7584" fmla="*/ 1017790 h 1017790"/>
                <a:gd name="connsiteX1-7585" fmla="*/ 259271 w 7679838"/>
                <a:gd name="connsiteY1-7586" fmla="*/ 681698 h 1017790"/>
                <a:gd name="connsiteX2-7587" fmla="*/ 487503 w 7679838"/>
                <a:gd name="connsiteY2-7588" fmla="*/ 656539 h 1017790"/>
                <a:gd name="connsiteX3-7589" fmla="*/ 669121 w 7679838"/>
                <a:gd name="connsiteY3-7590" fmla="*/ 685805 h 1017790"/>
                <a:gd name="connsiteX4-7591" fmla="*/ 833041 w 7679838"/>
                <a:gd name="connsiteY4-7592" fmla="*/ 786068 h 1017790"/>
                <a:gd name="connsiteX5-7593" fmla="*/ 1115137 w 7679838"/>
                <a:gd name="connsiteY5-7594" fmla="*/ 778121 h 1017790"/>
                <a:gd name="connsiteX6-7595" fmla="*/ 1363185 w 7679838"/>
                <a:gd name="connsiteY6-7596" fmla="*/ 209976 h 1017790"/>
                <a:gd name="connsiteX7-7597" fmla="*/ 2880059 w 7679838"/>
                <a:gd name="connsiteY7-7598" fmla="*/ 2748 h 1017790"/>
                <a:gd name="connsiteX8-7599" fmla="*/ 3769678 w 7679838"/>
                <a:gd name="connsiteY8-7600" fmla="*/ 27825 h 1017790"/>
                <a:gd name="connsiteX9-7601" fmla="*/ 4272462 w 7679838"/>
                <a:gd name="connsiteY9-7602" fmla="*/ 4801 h 1017790"/>
                <a:gd name="connsiteX10-7603" fmla="*/ 4530511 w 7679838"/>
                <a:gd name="connsiteY10-7604" fmla="*/ 278296 h 1017790"/>
                <a:gd name="connsiteX11-7605" fmla="*/ 4366824 w 7679838"/>
                <a:gd name="connsiteY11-7606" fmla="*/ 238859 h 1017790"/>
                <a:gd name="connsiteX12-7607" fmla="*/ 4235077 w 7679838"/>
                <a:gd name="connsiteY12-7608" fmla="*/ 141657 h 1017790"/>
                <a:gd name="connsiteX13-7609" fmla="*/ 4138492 w 7679838"/>
                <a:gd name="connsiteY13-7610" fmla="*/ 198590 h 1017790"/>
                <a:gd name="connsiteX14-7611" fmla="*/ 4252575 w 7679838"/>
                <a:gd name="connsiteY14-7612" fmla="*/ 279516 h 1017790"/>
                <a:gd name="connsiteX15-7613" fmla="*/ 4009683 w 7679838"/>
                <a:gd name="connsiteY15-7614" fmla="*/ 293622 h 1017790"/>
                <a:gd name="connsiteX16-7615" fmla="*/ 3842557 w 7679838"/>
                <a:gd name="connsiteY16-7616" fmla="*/ 217807 h 1017790"/>
                <a:gd name="connsiteX17-7617" fmla="*/ 3228366 w 7679838"/>
                <a:gd name="connsiteY17-7618" fmla="*/ 323008 h 1017790"/>
                <a:gd name="connsiteX18-7619" fmla="*/ 2750529 w 7679838"/>
                <a:gd name="connsiteY18-7620" fmla="*/ 333224 h 1017790"/>
                <a:gd name="connsiteX19-7621" fmla="*/ 2400795 w 7679838"/>
                <a:gd name="connsiteY19-7622" fmla="*/ 387054 h 1017790"/>
                <a:gd name="connsiteX20-7623" fmla="*/ 2070022 w 7679838"/>
                <a:gd name="connsiteY20-7624" fmla="*/ 473638 h 1017790"/>
                <a:gd name="connsiteX21-7625" fmla="*/ 2666215 w 7679838"/>
                <a:gd name="connsiteY21-7626" fmla="*/ 532624 h 1017790"/>
                <a:gd name="connsiteX22-7627" fmla="*/ 3203205 w 7679838"/>
                <a:gd name="connsiteY22-7628" fmla="*/ 462418 h 1017790"/>
                <a:gd name="connsiteX23-7629" fmla="*/ 4254628 w 7679838"/>
                <a:gd name="connsiteY23-7630" fmla="*/ 332557 h 1017790"/>
                <a:gd name="connsiteX24-7631" fmla="*/ 4977125 w 7679838"/>
                <a:gd name="connsiteY24-7632" fmla="*/ 371109 h 1017790"/>
                <a:gd name="connsiteX25-7633" fmla="*/ 5733232 w 7679838"/>
                <a:gd name="connsiteY25-7634" fmla="*/ 260465 h 1017790"/>
                <a:gd name="connsiteX26-7635" fmla="*/ 6799097 w 7679838"/>
                <a:gd name="connsiteY26-7636" fmla="*/ 417539 h 1017790"/>
                <a:gd name="connsiteX27-7637" fmla="*/ 7040319 w 7679838"/>
                <a:gd name="connsiteY27-7638" fmla="*/ 484857 h 1017790"/>
                <a:gd name="connsiteX28-7639" fmla="*/ 7595691 w 7679838"/>
                <a:gd name="connsiteY28-7640" fmla="*/ 310953 h 1017790"/>
                <a:gd name="connsiteX29-7641" fmla="*/ 7679838 w 7679838"/>
                <a:gd name="connsiteY29-7642" fmla="*/ 726079 h 1017790"/>
                <a:gd name="connsiteX30-7643" fmla="*/ 7146905 w 7679838"/>
                <a:gd name="connsiteY30-7644" fmla="*/ 737299 h 1017790"/>
                <a:gd name="connsiteX31-7645" fmla="*/ 7023490 w 7679838"/>
                <a:gd name="connsiteY31-7646" fmla="*/ 754128 h 1017790"/>
                <a:gd name="connsiteX32-7647" fmla="*/ 6546655 w 7679838"/>
                <a:gd name="connsiteY32-7648" fmla="*/ 703640 h 1017790"/>
                <a:gd name="connsiteX33-7649" fmla="*/ 5895917 w 7679838"/>
                <a:gd name="connsiteY33-7650" fmla="*/ 782177 h 1017790"/>
                <a:gd name="connsiteX34-7651" fmla="*/ 5424692 w 7679838"/>
                <a:gd name="connsiteY34-7652" fmla="*/ 731689 h 1017790"/>
                <a:gd name="connsiteX35-7653" fmla="*/ 4981517 w 7679838"/>
                <a:gd name="connsiteY35-7654" fmla="*/ 905593 h 1017790"/>
                <a:gd name="connsiteX36-7655" fmla="*/ 4431755 w 7679838"/>
                <a:gd name="connsiteY36-7656" fmla="*/ 922423 h 1017790"/>
                <a:gd name="connsiteX37-7657" fmla="*/ 3938091 w 7679838"/>
                <a:gd name="connsiteY37-7658" fmla="*/ 1017790 h 1017790"/>
                <a:gd name="connsiteX38-7659" fmla="*/ 0 w 7679838"/>
                <a:gd name="connsiteY38-7660" fmla="*/ 1017790 h 1017790"/>
                <a:gd name="connsiteX0-7661" fmla="*/ 0 w 7679838"/>
                <a:gd name="connsiteY0-7662" fmla="*/ 1017790 h 1017790"/>
                <a:gd name="connsiteX1-7663" fmla="*/ 259271 w 7679838"/>
                <a:gd name="connsiteY1-7664" fmla="*/ 681698 h 1017790"/>
                <a:gd name="connsiteX2-7665" fmla="*/ 487503 w 7679838"/>
                <a:gd name="connsiteY2-7666" fmla="*/ 656539 h 1017790"/>
                <a:gd name="connsiteX3-7667" fmla="*/ 669121 w 7679838"/>
                <a:gd name="connsiteY3-7668" fmla="*/ 685805 h 1017790"/>
                <a:gd name="connsiteX4-7669" fmla="*/ 833041 w 7679838"/>
                <a:gd name="connsiteY4-7670" fmla="*/ 786068 h 1017790"/>
                <a:gd name="connsiteX5-7671" fmla="*/ 1115137 w 7679838"/>
                <a:gd name="connsiteY5-7672" fmla="*/ 778121 h 1017790"/>
                <a:gd name="connsiteX6-7673" fmla="*/ 1363185 w 7679838"/>
                <a:gd name="connsiteY6-7674" fmla="*/ 209976 h 1017790"/>
                <a:gd name="connsiteX7-7675" fmla="*/ 2880059 w 7679838"/>
                <a:gd name="connsiteY7-7676" fmla="*/ 2748 h 1017790"/>
                <a:gd name="connsiteX8-7677" fmla="*/ 3769678 w 7679838"/>
                <a:gd name="connsiteY8-7678" fmla="*/ 27825 h 1017790"/>
                <a:gd name="connsiteX9-7679" fmla="*/ 4272462 w 7679838"/>
                <a:gd name="connsiteY9-7680" fmla="*/ 4801 h 1017790"/>
                <a:gd name="connsiteX10-7681" fmla="*/ 4530511 w 7679838"/>
                <a:gd name="connsiteY10-7682" fmla="*/ 278296 h 1017790"/>
                <a:gd name="connsiteX11-7683" fmla="*/ 4366824 w 7679838"/>
                <a:gd name="connsiteY11-7684" fmla="*/ 238859 h 1017790"/>
                <a:gd name="connsiteX12-7685" fmla="*/ 4235077 w 7679838"/>
                <a:gd name="connsiteY12-7686" fmla="*/ 141657 h 1017790"/>
                <a:gd name="connsiteX13-7687" fmla="*/ 4138492 w 7679838"/>
                <a:gd name="connsiteY13-7688" fmla="*/ 198590 h 1017790"/>
                <a:gd name="connsiteX14-7689" fmla="*/ 4252575 w 7679838"/>
                <a:gd name="connsiteY14-7690" fmla="*/ 279516 h 1017790"/>
                <a:gd name="connsiteX15-7691" fmla="*/ 4009683 w 7679838"/>
                <a:gd name="connsiteY15-7692" fmla="*/ 293622 h 1017790"/>
                <a:gd name="connsiteX16-7693" fmla="*/ 3842557 w 7679838"/>
                <a:gd name="connsiteY16-7694" fmla="*/ 217807 h 1017790"/>
                <a:gd name="connsiteX17-7695" fmla="*/ 3228366 w 7679838"/>
                <a:gd name="connsiteY17-7696" fmla="*/ 323008 h 1017790"/>
                <a:gd name="connsiteX18-7697" fmla="*/ 2750529 w 7679838"/>
                <a:gd name="connsiteY18-7698" fmla="*/ 333224 h 1017790"/>
                <a:gd name="connsiteX19-7699" fmla="*/ 2400795 w 7679838"/>
                <a:gd name="connsiteY19-7700" fmla="*/ 387054 h 1017790"/>
                <a:gd name="connsiteX20-7701" fmla="*/ 2070022 w 7679838"/>
                <a:gd name="connsiteY20-7702" fmla="*/ 473638 h 1017790"/>
                <a:gd name="connsiteX21-7703" fmla="*/ 2666215 w 7679838"/>
                <a:gd name="connsiteY21-7704" fmla="*/ 532624 h 1017790"/>
                <a:gd name="connsiteX22-7705" fmla="*/ 3203205 w 7679838"/>
                <a:gd name="connsiteY22-7706" fmla="*/ 462418 h 1017790"/>
                <a:gd name="connsiteX23-7707" fmla="*/ 4254628 w 7679838"/>
                <a:gd name="connsiteY23-7708" fmla="*/ 332557 h 1017790"/>
                <a:gd name="connsiteX24-7709" fmla="*/ 4977125 w 7679838"/>
                <a:gd name="connsiteY24-7710" fmla="*/ 371109 h 1017790"/>
                <a:gd name="connsiteX25-7711" fmla="*/ 5733232 w 7679838"/>
                <a:gd name="connsiteY25-7712" fmla="*/ 260465 h 1017790"/>
                <a:gd name="connsiteX26-7713" fmla="*/ 6799097 w 7679838"/>
                <a:gd name="connsiteY26-7714" fmla="*/ 417539 h 1017790"/>
                <a:gd name="connsiteX27-7715" fmla="*/ 7040319 w 7679838"/>
                <a:gd name="connsiteY27-7716" fmla="*/ 484857 h 1017790"/>
                <a:gd name="connsiteX28-7717" fmla="*/ 7595691 w 7679838"/>
                <a:gd name="connsiteY28-7718" fmla="*/ 310953 h 1017790"/>
                <a:gd name="connsiteX29-7719" fmla="*/ 7679838 w 7679838"/>
                <a:gd name="connsiteY29-7720" fmla="*/ 726079 h 1017790"/>
                <a:gd name="connsiteX30-7721" fmla="*/ 7146905 w 7679838"/>
                <a:gd name="connsiteY30-7722" fmla="*/ 737299 h 1017790"/>
                <a:gd name="connsiteX31-7723" fmla="*/ 7023490 w 7679838"/>
                <a:gd name="connsiteY31-7724" fmla="*/ 754128 h 1017790"/>
                <a:gd name="connsiteX32-7725" fmla="*/ 6546655 w 7679838"/>
                <a:gd name="connsiteY32-7726" fmla="*/ 703640 h 1017790"/>
                <a:gd name="connsiteX33-7727" fmla="*/ 5895917 w 7679838"/>
                <a:gd name="connsiteY33-7728" fmla="*/ 782177 h 1017790"/>
                <a:gd name="connsiteX34-7729" fmla="*/ 5424692 w 7679838"/>
                <a:gd name="connsiteY34-7730" fmla="*/ 731689 h 1017790"/>
                <a:gd name="connsiteX35-7731" fmla="*/ 4981517 w 7679838"/>
                <a:gd name="connsiteY35-7732" fmla="*/ 905593 h 1017790"/>
                <a:gd name="connsiteX36-7733" fmla="*/ 4431755 w 7679838"/>
                <a:gd name="connsiteY36-7734" fmla="*/ 922423 h 1017790"/>
                <a:gd name="connsiteX37-7735" fmla="*/ 3938091 w 7679838"/>
                <a:gd name="connsiteY37-7736" fmla="*/ 1017790 h 1017790"/>
                <a:gd name="connsiteX38-7737" fmla="*/ 0 w 7679838"/>
                <a:gd name="connsiteY38-7738" fmla="*/ 1017790 h 1017790"/>
                <a:gd name="connsiteX0-7739" fmla="*/ 0 w 7679838"/>
                <a:gd name="connsiteY0-7740" fmla="*/ 1017790 h 1017790"/>
                <a:gd name="connsiteX1-7741" fmla="*/ 259271 w 7679838"/>
                <a:gd name="connsiteY1-7742" fmla="*/ 681698 h 1017790"/>
                <a:gd name="connsiteX2-7743" fmla="*/ 487503 w 7679838"/>
                <a:gd name="connsiteY2-7744" fmla="*/ 656539 h 1017790"/>
                <a:gd name="connsiteX3-7745" fmla="*/ 669121 w 7679838"/>
                <a:gd name="connsiteY3-7746" fmla="*/ 685805 h 1017790"/>
                <a:gd name="connsiteX4-7747" fmla="*/ 833041 w 7679838"/>
                <a:gd name="connsiteY4-7748" fmla="*/ 786068 h 1017790"/>
                <a:gd name="connsiteX5-7749" fmla="*/ 1115137 w 7679838"/>
                <a:gd name="connsiteY5-7750" fmla="*/ 778121 h 1017790"/>
                <a:gd name="connsiteX6-7751" fmla="*/ 1363185 w 7679838"/>
                <a:gd name="connsiteY6-7752" fmla="*/ 209976 h 1017790"/>
                <a:gd name="connsiteX7-7753" fmla="*/ 2880059 w 7679838"/>
                <a:gd name="connsiteY7-7754" fmla="*/ 2748 h 1017790"/>
                <a:gd name="connsiteX8-7755" fmla="*/ 3769678 w 7679838"/>
                <a:gd name="connsiteY8-7756" fmla="*/ 27825 h 1017790"/>
                <a:gd name="connsiteX9-7757" fmla="*/ 4272462 w 7679838"/>
                <a:gd name="connsiteY9-7758" fmla="*/ 4801 h 1017790"/>
                <a:gd name="connsiteX10-7759" fmla="*/ 4530511 w 7679838"/>
                <a:gd name="connsiteY10-7760" fmla="*/ 278296 h 1017790"/>
                <a:gd name="connsiteX11-7761" fmla="*/ 4366824 w 7679838"/>
                <a:gd name="connsiteY11-7762" fmla="*/ 238859 h 1017790"/>
                <a:gd name="connsiteX12-7763" fmla="*/ 4235077 w 7679838"/>
                <a:gd name="connsiteY12-7764" fmla="*/ 141657 h 1017790"/>
                <a:gd name="connsiteX13-7765" fmla="*/ 4138492 w 7679838"/>
                <a:gd name="connsiteY13-7766" fmla="*/ 198590 h 1017790"/>
                <a:gd name="connsiteX14-7767" fmla="*/ 4252575 w 7679838"/>
                <a:gd name="connsiteY14-7768" fmla="*/ 279516 h 1017790"/>
                <a:gd name="connsiteX15-7769" fmla="*/ 4009683 w 7679838"/>
                <a:gd name="connsiteY15-7770" fmla="*/ 293622 h 1017790"/>
                <a:gd name="connsiteX16-7771" fmla="*/ 3842557 w 7679838"/>
                <a:gd name="connsiteY16-7772" fmla="*/ 217807 h 1017790"/>
                <a:gd name="connsiteX17-7773" fmla="*/ 3228366 w 7679838"/>
                <a:gd name="connsiteY17-7774" fmla="*/ 323008 h 1017790"/>
                <a:gd name="connsiteX18-7775" fmla="*/ 2750529 w 7679838"/>
                <a:gd name="connsiteY18-7776" fmla="*/ 333224 h 1017790"/>
                <a:gd name="connsiteX19-7777" fmla="*/ 2400795 w 7679838"/>
                <a:gd name="connsiteY19-7778" fmla="*/ 387054 h 1017790"/>
                <a:gd name="connsiteX20-7779" fmla="*/ 2070022 w 7679838"/>
                <a:gd name="connsiteY20-7780" fmla="*/ 473638 h 1017790"/>
                <a:gd name="connsiteX21-7781" fmla="*/ 2666215 w 7679838"/>
                <a:gd name="connsiteY21-7782" fmla="*/ 532624 h 1017790"/>
                <a:gd name="connsiteX22-7783" fmla="*/ 3203205 w 7679838"/>
                <a:gd name="connsiteY22-7784" fmla="*/ 462418 h 1017790"/>
                <a:gd name="connsiteX23-7785" fmla="*/ 4254628 w 7679838"/>
                <a:gd name="connsiteY23-7786" fmla="*/ 332557 h 1017790"/>
                <a:gd name="connsiteX24-7787" fmla="*/ 4977125 w 7679838"/>
                <a:gd name="connsiteY24-7788" fmla="*/ 371109 h 1017790"/>
                <a:gd name="connsiteX25-7789" fmla="*/ 5733232 w 7679838"/>
                <a:gd name="connsiteY25-7790" fmla="*/ 260465 h 1017790"/>
                <a:gd name="connsiteX26-7791" fmla="*/ 6799097 w 7679838"/>
                <a:gd name="connsiteY26-7792" fmla="*/ 417539 h 1017790"/>
                <a:gd name="connsiteX27-7793" fmla="*/ 7040319 w 7679838"/>
                <a:gd name="connsiteY27-7794" fmla="*/ 484857 h 1017790"/>
                <a:gd name="connsiteX28-7795" fmla="*/ 7595691 w 7679838"/>
                <a:gd name="connsiteY28-7796" fmla="*/ 310953 h 1017790"/>
                <a:gd name="connsiteX29-7797" fmla="*/ 7679838 w 7679838"/>
                <a:gd name="connsiteY29-7798" fmla="*/ 726079 h 1017790"/>
                <a:gd name="connsiteX30-7799" fmla="*/ 7146905 w 7679838"/>
                <a:gd name="connsiteY30-7800" fmla="*/ 737299 h 1017790"/>
                <a:gd name="connsiteX31-7801" fmla="*/ 7023490 w 7679838"/>
                <a:gd name="connsiteY31-7802" fmla="*/ 754128 h 1017790"/>
                <a:gd name="connsiteX32-7803" fmla="*/ 6546655 w 7679838"/>
                <a:gd name="connsiteY32-7804" fmla="*/ 703640 h 1017790"/>
                <a:gd name="connsiteX33-7805" fmla="*/ 5895917 w 7679838"/>
                <a:gd name="connsiteY33-7806" fmla="*/ 782177 h 1017790"/>
                <a:gd name="connsiteX34-7807" fmla="*/ 5424692 w 7679838"/>
                <a:gd name="connsiteY34-7808" fmla="*/ 731689 h 1017790"/>
                <a:gd name="connsiteX35-7809" fmla="*/ 4981517 w 7679838"/>
                <a:gd name="connsiteY35-7810" fmla="*/ 905593 h 1017790"/>
                <a:gd name="connsiteX36-7811" fmla="*/ 4431755 w 7679838"/>
                <a:gd name="connsiteY36-7812" fmla="*/ 922423 h 1017790"/>
                <a:gd name="connsiteX37-7813" fmla="*/ 3938091 w 7679838"/>
                <a:gd name="connsiteY37-7814" fmla="*/ 1017790 h 1017790"/>
                <a:gd name="connsiteX38-7815" fmla="*/ 0 w 7679838"/>
                <a:gd name="connsiteY38-7816" fmla="*/ 1017790 h 1017790"/>
                <a:gd name="connsiteX0-7817" fmla="*/ 0 w 7679838"/>
                <a:gd name="connsiteY0-7818" fmla="*/ 1017790 h 1017790"/>
                <a:gd name="connsiteX1-7819" fmla="*/ 259271 w 7679838"/>
                <a:gd name="connsiteY1-7820" fmla="*/ 681698 h 1017790"/>
                <a:gd name="connsiteX2-7821" fmla="*/ 487503 w 7679838"/>
                <a:gd name="connsiteY2-7822" fmla="*/ 656539 h 1017790"/>
                <a:gd name="connsiteX3-7823" fmla="*/ 669121 w 7679838"/>
                <a:gd name="connsiteY3-7824" fmla="*/ 685805 h 1017790"/>
                <a:gd name="connsiteX4-7825" fmla="*/ 833041 w 7679838"/>
                <a:gd name="connsiteY4-7826" fmla="*/ 786068 h 1017790"/>
                <a:gd name="connsiteX5-7827" fmla="*/ 1115137 w 7679838"/>
                <a:gd name="connsiteY5-7828" fmla="*/ 778121 h 1017790"/>
                <a:gd name="connsiteX6-7829" fmla="*/ 1363185 w 7679838"/>
                <a:gd name="connsiteY6-7830" fmla="*/ 209976 h 1017790"/>
                <a:gd name="connsiteX7-7831" fmla="*/ 2880059 w 7679838"/>
                <a:gd name="connsiteY7-7832" fmla="*/ 2748 h 1017790"/>
                <a:gd name="connsiteX8-7833" fmla="*/ 3769678 w 7679838"/>
                <a:gd name="connsiteY8-7834" fmla="*/ 27825 h 1017790"/>
                <a:gd name="connsiteX9-7835" fmla="*/ 4272462 w 7679838"/>
                <a:gd name="connsiteY9-7836" fmla="*/ 4801 h 1017790"/>
                <a:gd name="connsiteX10-7837" fmla="*/ 4530511 w 7679838"/>
                <a:gd name="connsiteY10-7838" fmla="*/ 278296 h 1017790"/>
                <a:gd name="connsiteX11-7839" fmla="*/ 4366824 w 7679838"/>
                <a:gd name="connsiteY11-7840" fmla="*/ 238859 h 1017790"/>
                <a:gd name="connsiteX12-7841" fmla="*/ 4235077 w 7679838"/>
                <a:gd name="connsiteY12-7842" fmla="*/ 141657 h 1017790"/>
                <a:gd name="connsiteX13-7843" fmla="*/ 4138492 w 7679838"/>
                <a:gd name="connsiteY13-7844" fmla="*/ 198590 h 1017790"/>
                <a:gd name="connsiteX14-7845" fmla="*/ 4252575 w 7679838"/>
                <a:gd name="connsiteY14-7846" fmla="*/ 279516 h 1017790"/>
                <a:gd name="connsiteX15-7847" fmla="*/ 4009683 w 7679838"/>
                <a:gd name="connsiteY15-7848" fmla="*/ 293622 h 1017790"/>
                <a:gd name="connsiteX16-7849" fmla="*/ 3842557 w 7679838"/>
                <a:gd name="connsiteY16-7850" fmla="*/ 217807 h 1017790"/>
                <a:gd name="connsiteX17-7851" fmla="*/ 3228366 w 7679838"/>
                <a:gd name="connsiteY17-7852" fmla="*/ 323008 h 1017790"/>
                <a:gd name="connsiteX18-7853" fmla="*/ 2750529 w 7679838"/>
                <a:gd name="connsiteY18-7854" fmla="*/ 333224 h 1017790"/>
                <a:gd name="connsiteX19-7855" fmla="*/ 2400795 w 7679838"/>
                <a:gd name="connsiteY19-7856" fmla="*/ 387054 h 1017790"/>
                <a:gd name="connsiteX20-7857" fmla="*/ 2070022 w 7679838"/>
                <a:gd name="connsiteY20-7858" fmla="*/ 473638 h 1017790"/>
                <a:gd name="connsiteX21-7859" fmla="*/ 2666215 w 7679838"/>
                <a:gd name="connsiteY21-7860" fmla="*/ 532624 h 1017790"/>
                <a:gd name="connsiteX22-7861" fmla="*/ 3203205 w 7679838"/>
                <a:gd name="connsiteY22-7862" fmla="*/ 462418 h 1017790"/>
                <a:gd name="connsiteX23-7863" fmla="*/ 4254628 w 7679838"/>
                <a:gd name="connsiteY23-7864" fmla="*/ 332557 h 1017790"/>
                <a:gd name="connsiteX24-7865" fmla="*/ 4977125 w 7679838"/>
                <a:gd name="connsiteY24-7866" fmla="*/ 371109 h 1017790"/>
                <a:gd name="connsiteX25-7867" fmla="*/ 5733232 w 7679838"/>
                <a:gd name="connsiteY25-7868" fmla="*/ 260465 h 1017790"/>
                <a:gd name="connsiteX26-7869" fmla="*/ 6799097 w 7679838"/>
                <a:gd name="connsiteY26-7870" fmla="*/ 417539 h 1017790"/>
                <a:gd name="connsiteX27-7871" fmla="*/ 7040319 w 7679838"/>
                <a:gd name="connsiteY27-7872" fmla="*/ 484857 h 1017790"/>
                <a:gd name="connsiteX28-7873" fmla="*/ 7595691 w 7679838"/>
                <a:gd name="connsiteY28-7874" fmla="*/ 310953 h 1017790"/>
                <a:gd name="connsiteX29-7875" fmla="*/ 7679838 w 7679838"/>
                <a:gd name="connsiteY29-7876" fmla="*/ 726079 h 1017790"/>
                <a:gd name="connsiteX30-7877" fmla="*/ 7146905 w 7679838"/>
                <a:gd name="connsiteY30-7878" fmla="*/ 737299 h 1017790"/>
                <a:gd name="connsiteX31-7879" fmla="*/ 7023490 w 7679838"/>
                <a:gd name="connsiteY31-7880" fmla="*/ 754128 h 1017790"/>
                <a:gd name="connsiteX32-7881" fmla="*/ 6546655 w 7679838"/>
                <a:gd name="connsiteY32-7882" fmla="*/ 703640 h 1017790"/>
                <a:gd name="connsiteX33-7883" fmla="*/ 5895917 w 7679838"/>
                <a:gd name="connsiteY33-7884" fmla="*/ 782177 h 1017790"/>
                <a:gd name="connsiteX34-7885" fmla="*/ 5424692 w 7679838"/>
                <a:gd name="connsiteY34-7886" fmla="*/ 731689 h 1017790"/>
                <a:gd name="connsiteX35-7887" fmla="*/ 4981517 w 7679838"/>
                <a:gd name="connsiteY35-7888" fmla="*/ 905593 h 1017790"/>
                <a:gd name="connsiteX36-7889" fmla="*/ 4431755 w 7679838"/>
                <a:gd name="connsiteY36-7890" fmla="*/ 922423 h 1017790"/>
                <a:gd name="connsiteX37-7891" fmla="*/ 3938091 w 7679838"/>
                <a:gd name="connsiteY37-7892" fmla="*/ 1017790 h 1017790"/>
                <a:gd name="connsiteX38-7893" fmla="*/ 0 w 7679838"/>
                <a:gd name="connsiteY38-7894" fmla="*/ 1017790 h 1017790"/>
                <a:gd name="connsiteX0-7895" fmla="*/ 0 w 7679838"/>
                <a:gd name="connsiteY0-7896" fmla="*/ 1017790 h 1017790"/>
                <a:gd name="connsiteX1-7897" fmla="*/ 259271 w 7679838"/>
                <a:gd name="connsiteY1-7898" fmla="*/ 681698 h 1017790"/>
                <a:gd name="connsiteX2-7899" fmla="*/ 487503 w 7679838"/>
                <a:gd name="connsiteY2-7900" fmla="*/ 656539 h 1017790"/>
                <a:gd name="connsiteX3-7901" fmla="*/ 669121 w 7679838"/>
                <a:gd name="connsiteY3-7902" fmla="*/ 685805 h 1017790"/>
                <a:gd name="connsiteX4-7903" fmla="*/ 833041 w 7679838"/>
                <a:gd name="connsiteY4-7904" fmla="*/ 786068 h 1017790"/>
                <a:gd name="connsiteX5-7905" fmla="*/ 1115137 w 7679838"/>
                <a:gd name="connsiteY5-7906" fmla="*/ 778121 h 1017790"/>
                <a:gd name="connsiteX6-7907" fmla="*/ 1363185 w 7679838"/>
                <a:gd name="connsiteY6-7908" fmla="*/ 209976 h 1017790"/>
                <a:gd name="connsiteX7-7909" fmla="*/ 2880059 w 7679838"/>
                <a:gd name="connsiteY7-7910" fmla="*/ 2748 h 1017790"/>
                <a:gd name="connsiteX8-7911" fmla="*/ 3769678 w 7679838"/>
                <a:gd name="connsiteY8-7912" fmla="*/ 27825 h 1017790"/>
                <a:gd name="connsiteX9-7913" fmla="*/ 4272462 w 7679838"/>
                <a:gd name="connsiteY9-7914" fmla="*/ 4801 h 1017790"/>
                <a:gd name="connsiteX10-7915" fmla="*/ 4530511 w 7679838"/>
                <a:gd name="connsiteY10-7916" fmla="*/ 278296 h 1017790"/>
                <a:gd name="connsiteX11-7917" fmla="*/ 4366824 w 7679838"/>
                <a:gd name="connsiteY11-7918" fmla="*/ 238859 h 1017790"/>
                <a:gd name="connsiteX12-7919" fmla="*/ 4235077 w 7679838"/>
                <a:gd name="connsiteY12-7920" fmla="*/ 141657 h 1017790"/>
                <a:gd name="connsiteX13-7921" fmla="*/ 4138492 w 7679838"/>
                <a:gd name="connsiteY13-7922" fmla="*/ 198590 h 1017790"/>
                <a:gd name="connsiteX14-7923" fmla="*/ 4252575 w 7679838"/>
                <a:gd name="connsiteY14-7924" fmla="*/ 279516 h 1017790"/>
                <a:gd name="connsiteX15-7925" fmla="*/ 4009683 w 7679838"/>
                <a:gd name="connsiteY15-7926" fmla="*/ 293622 h 1017790"/>
                <a:gd name="connsiteX16-7927" fmla="*/ 3842557 w 7679838"/>
                <a:gd name="connsiteY16-7928" fmla="*/ 217807 h 1017790"/>
                <a:gd name="connsiteX17-7929" fmla="*/ 3228366 w 7679838"/>
                <a:gd name="connsiteY17-7930" fmla="*/ 323008 h 1017790"/>
                <a:gd name="connsiteX18-7931" fmla="*/ 2750529 w 7679838"/>
                <a:gd name="connsiteY18-7932" fmla="*/ 333224 h 1017790"/>
                <a:gd name="connsiteX19-7933" fmla="*/ 2400795 w 7679838"/>
                <a:gd name="connsiteY19-7934" fmla="*/ 387054 h 1017790"/>
                <a:gd name="connsiteX20-7935" fmla="*/ 2070022 w 7679838"/>
                <a:gd name="connsiteY20-7936" fmla="*/ 473638 h 1017790"/>
                <a:gd name="connsiteX21-7937" fmla="*/ 2666215 w 7679838"/>
                <a:gd name="connsiteY21-7938" fmla="*/ 532624 h 1017790"/>
                <a:gd name="connsiteX22-7939" fmla="*/ 3203205 w 7679838"/>
                <a:gd name="connsiteY22-7940" fmla="*/ 462418 h 1017790"/>
                <a:gd name="connsiteX23-7941" fmla="*/ 4254628 w 7679838"/>
                <a:gd name="connsiteY23-7942" fmla="*/ 332557 h 1017790"/>
                <a:gd name="connsiteX24-7943" fmla="*/ 4977125 w 7679838"/>
                <a:gd name="connsiteY24-7944" fmla="*/ 371109 h 1017790"/>
                <a:gd name="connsiteX25-7945" fmla="*/ 5733232 w 7679838"/>
                <a:gd name="connsiteY25-7946" fmla="*/ 260465 h 1017790"/>
                <a:gd name="connsiteX26-7947" fmla="*/ 6796376 w 7679838"/>
                <a:gd name="connsiteY26-7948" fmla="*/ 436589 h 1017790"/>
                <a:gd name="connsiteX27-7949" fmla="*/ 7040319 w 7679838"/>
                <a:gd name="connsiteY27-7950" fmla="*/ 484857 h 1017790"/>
                <a:gd name="connsiteX28-7951" fmla="*/ 7595691 w 7679838"/>
                <a:gd name="connsiteY28-7952" fmla="*/ 310953 h 1017790"/>
                <a:gd name="connsiteX29-7953" fmla="*/ 7679838 w 7679838"/>
                <a:gd name="connsiteY29-7954" fmla="*/ 726079 h 1017790"/>
                <a:gd name="connsiteX30-7955" fmla="*/ 7146905 w 7679838"/>
                <a:gd name="connsiteY30-7956" fmla="*/ 737299 h 1017790"/>
                <a:gd name="connsiteX31-7957" fmla="*/ 7023490 w 7679838"/>
                <a:gd name="connsiteY31-7958" fmla="*/ 754128 h 1017790"/>
                <a:gd name="connsiteX32-7959" fmla="*/ 6546655 w 7679838"/>
                <a:gd name="connsiteY32-7960" fmla="*/ 703640 h 1017790"/>
                <a:gd name="connsiteX33-7961" fmla="*/ 5895917 w 7679838"/>
                <a:gd name="connsiteY33-7962" fmla="*/ 782177 h 1017790"/>
                <a:gd name="connsiteX34-7963" fmla="*/ 5424692 w 7679838"/>
                <a:gd name="connsiteY34-7964" fmla="*/ 731689 h 1017790"/>
                <a:gd name="connsiteX35-7965" fmla="*/ 4981517 w 7679838"/>
                <a:gd name="connsiteY35-7966" fmla="*/ 905593 h 1017790"/>
                <a:gd name="connsiteX36-7967" fmla="*/ 4431755 w 7679838"/>
                <a:gd name="connsiteY36-7968" fmla="*/ 922423 h 1017790"/>
                <a:gd name="connsiteX37-7969" fmla="*/ 3938091 w 7679838"/>
                <a:gd name="connsiteY37-7970" fmla="*/ 1017790 h 1017790"/>
                <a:gd name="connsiteX38-7971" fmla="*/ 0 w 7679838"/>
                <a:gd name="connsiteY38-7972" fmla="*/ 1017790 h 1017790"/>
                <a:gd name="connsiteX0-7973" fmla="*/ 0 w 7679838"/>
                <a:gd name="connsiteY0-7974" fmla="*/ 1017790 h 1017790"/>
                <a:gd name="connsiteX1-7975" fmla="*/ 259271 w 7679838"/>
                <a:gd name="connsiteY1-7976" fmla="*/ 681698 h 1017790"/>
                <a:gd name="connsiteX2-7977" fmla="*/ 487503 w 7679838"/>
                <a:gd name="connsiteY2-7978" fmla="*/ 656539 h 1017790"/>
                <a:gd name="connsiteX3-7979" fmla="*/ 669121 w 7679838"/>
                <a:gd name="connsiteY3-7980" fmla="*/ 685805 h 1017790"/>
                <a:gd name="connsiteX4-7981" fmla="*/ 833041 w 7679838"/>
                <a:gd name="connsiteY4-7982" fmla="*/ 786068 h 1017790"/>
                <a:gd name="connsiteX5-7983" fmla="*/ 1115137 w 7679838"/>
                <a:gd name="connsiteY5-7984" fmla="*/ 778121 h 1017790"/>
                <a:gd name="connsiteX6-7985" fmla="*/ 1363185 w 7679838"/>
                <a:gd name="connsiteY6-7986" fmla="*/ 209976 h 1017790"/>
                <a:gd name="connsiteX7-7987" fmla="*/ 2880059 w 7679838"/>
                <a:gd name="connsiteY7-7988" fmla="*/ 2748 h 1017790"/>
                <a:gd name="connsiteX8-7989" fmla="*/ 3769678 w 7679838"/>
                <a:gd name="connsiteY8-7990" fmla="*/ 27825 h 1017790"/>
                <a:gd name="connsiteX9-7991" fmla="*/ 4272462 w 7679838"/>
                <a:gd name="connsiteY9-7992" fmla="*/ 4801 h 1017790"/>
                <a:gd name="connsiteX10-7993" fmla="*/ 4530511 w 7679838"/>
                <a:gd name="connsiteY10-7994" fmla="*/ 278296 h 1017790"/>
                <a:gd name="connsiteX11-7995" fmla="*/ 4366824 w 7679838"/>
                <a:gd name="connsiteY11-7996" fmla="*/ 238859 h 1017790"/>
                <a:gd name="connsiteX12-7997" fmla="*/ 4235077 w 7679838"/>
                <a:gd name="connsiteY12-7998" fmla="*/ 141657 h 1017790"/>
                <a:gd name="connsiteX13-7999" fmla="*/ 4138492 w 7679838"/>
                <a:gd name="connsiteY13-8000" fmla="*/ 198590 h 1017790"/>
                <a:gd name="connsiteX14-8001" fmla="*/ 4252575 w 7679838"/>
                <a:gd name="connsiteY14-8002" fmla="*/ 279516 h 1017790"/>
                <a:gd name="connsiteX15-8003" fmla="*/ 4009683 w 7679838"/>
                <a:gd name="connsiteY15-8004" fmla="*/ 293622 h 1017790"/>
                <a:gd name="connsiteX16-8005" fmla="*/ 3842557 w 7679838"/>
                <a:gd name="connsiteY16-8006" fmla="*/ 217807 h 1017790"/>
                <a:gd name="connsiteX17-8007" fmla="*/ 3228366 w 7679838"/>
                <a:gd name="connsiteY17-8008" fmla="*/ 323008 h 1017790"/>
                <a:gd name="connsiteX18-8009" fmla="*/ 2750529 w 7679838"/>
                <a:gd name="connsiteY18-8010" fmla="*/ 333224 h 1017790"/>
                <a:gd name="connsiteX19-8011" fmla="*/ 2400795 w 7679838"/>
                <a:gd name="connsiteY19-8012" fmla="*/ 387054 h 1017790"/>
                <a:gd name="connsiteX20-8013" fmla="*/ 2070022 w 7679838"/>
                <a:gd name="connsiteY20-8014" fmla="*/ 473638 h 1017790"/>
                <a:gd name="connsiteX21-8015" fmla="*/ 2666215 w 7679838"/>
                <a:gd name="connsiteY21-8016" fmla="*/ 532624 h 1017790"/>
                <a:gd name="connsiteX22-8017" fmla="*/ 3203205 w 7679838"/>
                <a:gd name="connsiteY22-8018" fmla="*/ 462418 h 1017790"/>
                <a:gd name="connsiteX23-8019" fmla="*/ 4254628 w 7679838"/>
                <a:gd name="connsiteY23-8020" fmla="*/ 332557 h 1017790"/>
                <a:gd name="connsiteX24-8021" fmla="*/ 4977125 w 7679838"/>
                <a:gd name="connsiteY24-8022" fmla="*/ 371109 h 1017790"/>
                <a:gd name="connsiteX25-8023" fmla="*/ 5733232 w 7679838"/>
                <a:gd name="connsiteY25-8024" fmla="*/ 260465 h 1017790"/>
                <a:gd name="connsiteX26-8025" fmla="*/ 6796376 w 7679838"/>
                <a:gd name="connsiteY26-8026" fmla="*/ 436589 h 1017790"/>
                <a:gd name="connsiteX27-8027" fmla="*/ 7040319 w 7679838"/>
                <a:gd name="connsiteY27-8028" fmla="*/ 484857 h 1017790"/>
                <a:gd name="connsiteX28-8029" fmla="*/ 7595691 w 7679838"/>
                <a:gd name="connsiteY28-8030" fmla="*/ 310953 h 1017790"/>
                <a:gd name="connsiteX29-8031" fmla="*/ 7679838 w 7679838"/>
                <a:gd name="connsiteY29-8032" fmla="*/ 726079 h 1017790"/>
                <a:gd name="connsiteX30-8033" fmla="*/ 7146905 w 7679838"/>
                <a:gd name="connsiteY30-8034" fmla="*/ 737299 h 1017790"/>
                <a:gd name="connsiteX31-8035" fmla="*/ 7023490 w 7679838"/>
                <a:gd name="connsiteY31-8036" fmla="*/ 754128 h 1017790"/>
                <a:gd name="connsiteX32-8037" fmla="*/ 6546655 w 7679838"/>
                <a:gd name="connsiteY32-8038" fmla="*/ 703640 h 1017790"/>
                <a:gd name="connsiteX33-8039" fmla="*/ 5895917 w 7679838"/>
                <a:gd name="connsiteY33-8040" fmla="*/ 782177 h 1017790"/>
                <a:gd name="connsiteX34-8041" fmla="*/ 5424692 w 7679838"/>
                <a:gd name="connsiteY34-8042" fmla="*/ 731689 h 1017790"/>
                <a:gd name="connsiteX35-8043" fmla="*/ 4981517 w 7679838"/>
                <a:gd name="connsiteY35-8044" fmla="*/ 905593 h 1017790"/>
                <a:gd name="connsiteX36-8045" fmla="*/ 4431755 w 7679838"/>
                <a:gd name="connsiteY36-8046" fmla="*/ 922423 h 1017790"/>
                <a:gd name="connsiteX37-8047" fmla="*/ 3938091 w 7679838"/>
                <a:gd name="connsiteY37-8048" fmla="*/ 1017790 h 1017790"/>
                <a:gd name="connsiteX38-8049" fmla="*/ 0 w 7679838"/>
                <a:gd name="connsiteY38-8050" fmla="*/ 1017790 h 1017790"/>
                <a:gd name="connsiteX0-8051" fmla="*/ 0 w 7679838"/>
                <a:gd name="connsiteY0-8052" fmla="*/ 1017790 h 1017790"/>
                <a:gd name="connsiteX1-8053" fmla="*/ 259271 w 7679838"/>
                <a:gd name="connsiteY1-8054" fmla="*/ 681698 h 1017790"/>
                <a:gd name="connsiteX2-8055" fmla="*/ 487503 w 7679838"/>
                <a:gd name="connsiteY2-8056" fmla="*/ 656539 h 1017790"/>
                <a:gd name="connsiteX3-8057" fmla="*/ 669121 w 7679838"/>
                <a:gd name="connsiteY3-8058" fmla="*/ 685805 h 1017790"/>
                <a:gd name="connsiteX4-8059" fmla="*/ 833041 w 7679838"/>
                <a:gd name="connsiteY4-8060" fmla="*/ 786068 h 1017790"/>
                <a:gd name="connsiteX5-8061" fmla="*/ 1115137 w 7679838"/>
                <a:gd name="connsiteY5-8062" fmla="*/ 778121 h 1017790"/>
                <a:gd name="connsiteX6-8063" fmla="*/ 1363185 w 7679838"/>
                <a:gd name="connsiteY6-8064" fmla="*/ 209976 h 1017790"/>
                <a:gd name="connsiteX7-8065" fmla="*/ 2880059 w 7679838"/>
                <a:gd name="connsiteY7-8066" fmla="*/ 2748 h 1017790"/>
                <a:gd name="connsiteX8-8067" fmla="*/ 3769678 w 7679838"/>
                <a:gd name="connsiteY8-8068" fmla="*/ 27825 h 1017790"/>
                <a:gd name="connsiteX9-8069" fmla="*/ 4272462 w 7679838"/>
                <a:gd name="connsiteY9-8070" fmla="*/ 4801 h 1017790"/>
                <a:gd name="connsiteX10-8071" fmla="*/ 4530511 w 7679838"/>
                <a:gd name="connsiteY10-8072" fmla="*/ 278296 h 1017790"/>
                <a:gd name="connsiteX11-8073" fmla="*/ 4366824 w 7679838"/>
                <a:gd name="connsiteY11-8074" fmla="*/ 238859 h 1017790"/>
                <a:gd name="connsiteX12-8075" fmla="*/ 4235077 w 7679838"/>
                <a:gd name="connsiteY12-8076" fmla="*/ 141657 h 1017790"/>
                <a:gd name="connsiteX13-8077" fmla="*/ 4138492 w 7679838"/>
                <a:gd name="connsiteY13-8078" fmla="*/ 198590 h 1017790"/>
                <a:gd name="connsiteX14-8079" fmla="*/ 4252575 w 7679838"/>
                <a:gd name="connsiteY14-8080" fmla="*/ 279516 h 1017790"/>
                <a:gd name="connsiteX15-8081" fmla="*/ 4009683 w 7679838"/>
                <a:gd name="connsiteY15-8082" fmla="*/ 293622 h 1017790"/>
                <a:gd name="connsiteX16-8083" fmla="*/ 3842557 w 7679838"/>
                <a:gd name="connsiteY16-8084" fmla="*/ 217807 h 1017790"/>
                <a:gd name="connsiteX17-8085" fmla="*/ 3228366 w 7679838"/>
                <a:gd name="connsiteY17-8086" fmla="*/ 323008 h 1017790"/>
                <a:gd name="connsiteX18-8087" fmla="*/ 2750529 w 7679838"/>
                <a:gd name="connsiteY18-8088" fmla="*/ 333224 h 1017790"/>
                <a:gd name="connsiteX19-8089" fmla="*/ 2400795 w 7679838"/>
                <a:gd name="connsiteY19-8090" fmla="*/ 387054 h 1017790"/>
                <a:gd name="connsiteX20-8091" fmla="*/ 2070022 w 7679838"/>
                <a:gd name="connsiteY20-8092" fmla="*/ 473638 h 1017790"/>
                <a:gd name="connsiteX21-8093" fmla="*/ 2666215 w 7679838"/>
                <a:gd name="connsiteY21-8094" fmla="*/ 532624 h 1017790"/>
                <a:gd name="connsiteX22-8095" fmla="*/ 3203205 w 7679838"/>
                <a:gd name="connsiteY22-8096" fmla="*/ 462418 h 1017790"/>
                <a:gd name="connsiteX23-8097" fmla="*/ 4254628 w 7679838"/>
                <a:gd name="connsiteY23-8098" fmla="*/ 332557 h 1017790"/>
                <a:gd name="connsiteX24-8099" fmla="*/ 4977125 w 7679838"/>
                <a:gd name="connsiteY24-8100" fmla="*/ 371109 h 1017790"/>
                <a:gd name="connsiteX25-8101" fmla="*/ 5733232 w 7679838"/>
                <a:gd name="connsiteY25-8102" fmla="*/ 260465 h 1017790"/>
                <a:gd name="connsiteX26-8103" fmla="*/ 6796376 w 7679838"/>
                <a:gd name="connsiteY26-8104" fmla="*/ 436589 h 1017790"/>
                <a:gd name="connsiteX27-8105" fmla="*/ 7059369 w 7679838"/>
                <a:gd name="connsiteY27-8106" fmla="*/ 471250 h 1017790"/>
                <a:gd name="connsiteX28-8107" fmla="*/ 7595691 w 7679838"/>
                <a:gd name="connsiteY28-8108" fmla="*/ 310953 h 1017790"/>
                <a:gd name="connsiteX29-8109" fmla="*/ 7679838 w 7679838"/>
                <a:gd name="connsiteY29-8110" fmla="*/ 726079 h 1017790"/>
                <a:gd name="connsiteX30-8111" fmla="*/ 7146905 w 7679838"/>
                <a:gd name="connsiteY30-8112" fmla="*/ 737299 h 1017790"/>
                <a:gd name="connsiteX31-8113" fmla="*/ 7023490 w 7679838"/>
                <a:gd name="connsiteY31-8114" fmla="*/ 754128 h 1017790"/>
                <a:gd name="connsiteX32-8115" fmla="*/ 6546655 w 7679838"/>
                <a:gd name="connsiteY32-8116" fmla="*/ 703640 h 1017790"/>
                <a:gd name="connsiteX33-8117" fmla="*/ 5895917 w 7679838"/>
                <a:gd name="connsiteY33-8118" fmla="*/ 782177 h 1017790"/>
                <a:gd name="connsiteX34-8119" fmla="*/ 5424692 w 7679838"/>
                <a:gd name="connsiteY34-8120" fmla="*/ 731689 h 1017790"/>
                <a:gd name="connsiteX35-8121" fmla="*/ 4981517 w 7679838"/>
                <a:gd name="connsiteY35-8122" fmla="*/ 905593 h 1017790"/>
                <a:gd name="connsiteX36-8123" fmla="*/ 4431755 w 7679838"/>
                <a:gd name="connsiteY36-8124" fmla="*/ 922423 h 1017790"/>
                <a:gd name="connsiteX37-8125" fmla="*/ 3938091 w 7679838"/>
                <a:gd name="connsiteY37-8126" fmla="*/ 1017790 h 1017790"/>
                <a:gd name="connsiteX38-8127" fmla="*/ 0 w 7679838"/>
                <a:gd name="connsiteY38-8128" fmla="*/ 1017790 h 1017790"/>
                <a:gd name="connsiteX0-8129" fmla="*/ 0 w 7679838"/>
                <a:gd name="connsiteY0-8130" fmla="*/ 1017790 h 1017790"/>
                <a:gd name="connsiteX1-8131" fmla="*/ 259271 w 7679838"/>
                <a:gd name="connsiteY1-8132" fmla="*/ 681698 h 1017790"/>
                <a:gd name="connsiteX2-8133" fmla="*/ 487503 w 7679838"/>
                <a:gd name="connsiteY2-8134" fmla="*/ 656539 h 1017790"/>
                <a:gd name="connsiteX3-8135" fmla="*/ 669121 w 7679838"/>
                <a:gd name="connsiteY3-8136" fmla="*/ 685805 h 1017790"/>
                <a:gd name="connsiteX4-8137" fmla="*/ 833041 w 7679838"/>
                <a:gd name="connsiteY4-8138" fmla="*/ 786068 h 1017790"/>
                <a:gd name="connsiteX5-8139" fmla="*/ 1115137 w 7679838"/>
                <a:gd name="connsiteY5-8140" fmla="*/ 778121 h 1017790"/>
                <a:gd name="connsiteX6-8141" fmla="*/ 1363185 w 7679838"/>
                <a:gd name="connsiteY6-8142" fmla="*/ 209976 h 1017790"/>
                <a:gd name="connsiteX7-8143" fmla="*/ 2880059 w 7679838"/>
                <a:gd name="connsiteY7-8144" fmla="*/ 2748 h 1017790"/>
                <a:gd name="connsiteX8-8145" fmla="*/ 3769678 w 7679838"/>
                <a:gd name="connsiteY8-8146" fmla="*/ 27825 h 1017790"/>
                <a:gd name="connsiteX9-8147" fmla="*/ 4272462 w 7679838"/>
                <a:gd name="connsiteY9-8148" fmla="*/ 4801 h 1017790"/>
                <a:gd name="connsiteX10-8149" fmla="*/ 4530511 w 7679838"/>
                <a:gd name="connsiteY10-8150" fmla="*/ 278296 h 1017790"/>
                <a:gd name="connsiteX11-8151" fmla="*/ 4366824 w 7679838"/>
                <a:gd name="connsiteY11-8152" fmla="*/ 238859 h 1017790"/>
                <a:gd name="connsiteX12-8153" fmla="*/ 4235077 w 7679838"/>
                <a:gd name="connsiteY12-8154" fmla="*/ 141657 h 1017790"/>
                <a:gd name="connsiteX13-8155" fmla="*/ 4138492 w 7679838"/>
                <a:gd name="connsiteY13-8156" fmla="*/ 198590 h 1017790"/>
                <a:gd name="connsiteX14-8157" fmla="*/ 4252575 w 7679838"/>
                <a:gd name="connsiteY14-8158" fmla="*/ 279516 h 1017790"/>
                <a:gd name="connsiteX15-8159" fmla="*/ 4009683 w 7679838"/>
                <a:gd name="connsiteY15-8160" fmla="*/ 293622 h 1017790"/>
                <a:gd name="connsiteX16-8161" fmla="*/ 3842557 w 7679838"/>
                <a:gd name="connsiteY16-8162" fmla="*/ 217807 h 1017790"/>
                <a:gd name="connsiteX17-8163" fmla="*/ 3228366 w 7679838"/>
                <a:gd name="connsiteY17-8164" fmla="*/ 323008 h 1017790"/>
                <a:gd name="connsiteX18-8165" fmla="*/ 2750529 w 7679838"/>
                <a:gd name="connsiteY18-8166" fmla="*/ 333224 h 1017790"/>
                <a:gd name="connsiteX19-8167" fmla="*/ 2400795 w 7679838"/>
                <a:gd name="connsiteY19-8168" fmla="*/ 387054 h 1017790"/>
                <a:gd name="connsiteX20-8169" fmla="*/ 2070022 w 7679838"/>
                <a:gd name="connsiteY20-8170" fmla="*/ 473638 h 1017790"/>
                <a:gd name="connsiteX21-8171" fmla="*/ 2666215 w 7679838"/>
                <a:gd name="connsiteY21-8172" fmla="*/ 532624 h 1017790"/>
                <a:gd name="connsiteX22-8173" fmla="*/ 3203205 w 7679838"/>
                <a:gd name="connsiteY22-8174" fmla="*/ 462418 h 1017790"/>
                <a:gd name="connsiteX23-8175" fmla="*/ 4254628 w 7679838"/>
                <a:gd name="connsiteY23-8176" fmla="*/ 332557 h 1017790"/>
                <a:gd name="connsiteX24-8177" fmla="*/ 4977125 w 7679838"/>
                <a:gd name="connsiteY24-8178" fmla="*/ 371109 h 1017790"/>
                <a:gd name="connsiteX25-8179" fmla="*/ 5733232 w 7679838"/>
                <a:gd name="connsiteY25-8180" fmla="*/ 260465 h 1017790"/>
                <a:gd name="connsiteX26-8181" fmla="*/ 6796376 w 7679838"/>
                <a:gd name="connsiteY26-8182" fmla="*/ 436589 h 1017790"/>
                <a:gd name="connsiteX27-8183" fmla="*/ 7059369 w 7679838"/>
                <a:gd name="connsiteY27-8184" fmla="*/ 471250 h 1017790"/>
                <a:gd name="connsiteX28-8185" fmla="*/ 7595691 w 7679838"/>
                <a:gd name="connsiteY28-8186" fmla="*/ 310953 h 1017790"/>
                <a:gd name="connsiteX29-8187" fmla="*/ 7679838 w 7679838"/>
                <a:gd name="connsiteY29-8188" fmla="*/ 726079 h 1017790"/>
                <a:gd name="connsiteX30-8189" fmla="*/ 7146905 w 7679838"/>
                <a:gd name="connsiteY30-8190" fmla="*/ 737299 h 1017790"/>
                <a:gd name="connsiteX31-8191" fmla="*/ 7023490 w 7679838"/>
                <a:gd name="connsiteY31-8192" fmla="*/ 754128 h 1017790"/>
                <a:gd name="connsiteX32-8193" fmla="*/ 6546655 w 7679838"/>
                <a:gd name="connsiteY32-8194" fmla="*/ 703640 h 1017790"/>
                <a:gd name="connsiteX33-8195" fmla="*/ 5895917 w 7679838"/>
                <a:gd name="connsiteY33-8196" fmla="*/ 782177 h 1017790"/>
                <a:gd name="connsiteX34-8197" fmla="*/ 5424692 w 7679838"/>
                <a:gd name="connsiteY34-8198" fmla="*/ 731689 h 1017790"/>
                <a:gd name="connsiteX35-8199" fmla="*/ 4981517 w 7679838"/>
                <a:gd name="connsiteY35-8200" fmla="*/ 905593 h 1017790"/>
                <a:gd name="connsiteX36-8201" fmla="*/ 4431755 w 7679838"/>
                <a:gd name="connsiteY36-8202" fmla="*/ 922423 h 1017790"/>
                <a:gd name="connsiteX37-8203" fmla="*/ 3938091 w 7679838"/>
                <a:gd name="connsiteY37-8204" fmla="*/ 1017790 h 1017790"/>
                <a:gd name="connsiteX38-8205" fmla="*/ 0 w 7679838"/>
                <a:gd name="connsiteY38-8206" fmla="*/ 1017790 h 1017790"/>
                <a:gd name="connsiteX0-8207" fmla="*/ 0 w 7679838"/>
                <a:gd name="connsiteY0-8208" fmla="*/ 1017790 h 1017790"/>
                <a:gd name="connsiteX1-8209" fmla="*/ 259271 w 7679838"/>
                <a:gd name="connsiteY1-8210" fmla="*/ 681698 h 1017790"/>
                <a:gd name="connsiteX2-8211" fmla="*/ 487503 w 7679838"/>
                <a:gd name="connsiteY2-8212" fmla="*/ 656539 h 1017790"/>
                <a:gd name="connsiteX3-8213" fmla="*/ 669121 w 7679838"/>
                <a:gd name="connsiteY3-8214" fmla="*/ 685805 h 1017790"/>
                <a:gd name="connsiteX4-8215" fmla="*/ 833041 w 7679838"/>
                <a:gd name="connsiteY4-8216" fmla="*/ 786068 h 1017790"/>
                <a:gd name="connsiteX5-8217" fmla="*/ 1115137 w 7679838"/>
                <a:gd name="connsiteY5-8218" fmla="*/ 778121 h 1017790"/>
                <a:gd name="connsiteX6-8219" fmla="*/ 1363185 w 7679838"/>
                <a:gd name="connsiteY6-8220" fmla="*/ 209976 h 1017790"/>
                <a:gd name="connsiteX7-8221" fmla="*/ 2880059 w 7679838"/>
                <a:gd name="connsiteY7-8222" fmla="*/ 2748 h 1017790"/>
                <a:gd name="connsiteX8-8223" fmla="*/ 3769678 w 7679838"/>
                <a:gd name="connsiteY8-8224" fmla="*/ 27825 h 1017790"/>
                <a:gd name="connsiteX9-8225" fmla="*/ 4272462 w 7679838"/>
                <a:gd name="connsiteY9-8226" fmla="*/ 4801 h 1017790"/>
                <a:gd name="connsiteX10-8227" fmla="*/ 4530511 w 7679838"/>
                <a:gd name="connsiteY10-8228" fmla="*/ 278296 h 1017790"/>
                <a:gd name="connsiteX11-8229" fmla="*/ 4366824 w 7679838"/>
                <a:gd name="connsiteY11-8230" fmla="*/ 238859 h 1017790"/>
                <a:gd name="connsiteX12-8231" fmla="*/ 4235077 w 7679838"/>
                <a:gd name="connsiteY12-8232" fmla="*/ 141657 h 1017790"/>
                <a:gd name="connsiteX13-8233" fmla="*/ 4138492 w 7679838"/>
                <a:gd name="connsiteY13-8234" fmla="*/ 198590 h 1017790"/>
                <a:gd name="connsiteX14-8235" fmla="*/ 4252575 w 7679838"/>
                <a:gd name="connsiteY14-8236" fmla="*/ 279516 h 1017790"/>
                <a:gd name="connsiteX15-8237" fmla="*/ 4009683 w 7679838"/>
                <a:gd name="connsiteY15-8238" fmla="*/ 293622 h 1017790"/>
                <a:gd name="connsiteX16-8239" fmla="*/ 3842557 w 7679838"/>
                <a:gd name="connsiteY16-8240" fmla="*/ 217807 h 1017790"/>
                <a:gd name="connsiteX17-8241" fmla="*/ 3228366 w 7679838"/>
                <a:gd name="connsiteY17-8242" fmla="*/ 323008 h 1017790"/>
                <a:gd name="connsiteX18-8243" fmla="*/ 2750529 w 7679838"/>
                <a:gd name="connsiteY18-8244" fmla="*/ 333224 h 1017790"/>
                <a:gd name="connsiteX19-8245" fmla="*/ 2400795 w 7679838"/>
                <a:gd name="connsiteY19-8246" fmla="*/ 387054 h 1017790"/>
                <a:gd name="connsiteX20-8247" fmla="*/ 2070022 w 7679838"/>
                <a:gd name="connsiteY20-8248" fmla="*/ 473638 h 1017790"/>
                <a:gd name="connsiteX21-8249" fmla="*/ 2666215 w 7679838"/>
                <a:gd name="connsiteY21-8250" fmla="*/ 532624 h 1017790"/>
                <a:gd name="connsiteX22-8251" fmla="*/ 3203205 w 7679838"/>
                <a:gd name="connsiteY22-8252" fmla="*/ 462418 h 1017790"/>
                <a:gd name="connsiteX23-8253" fmla="*/ 4254628 w 7679838"/>
                <a:gd name="connsiteY23-8254" fmla="*/ 332557 h 1017790"/>
                <a:gd name="connsiteX24-8255" fmla="*/ 4977125 w 7679838"/>
                <a:gd name="connsiteY24-8256" fmla="*/ 371109 h 1017790"/>
                <a:gd name="connsiteX25-8257" fmla="*/ 5733232 w 7679838"/>
                <a:gd name="connsiteY25-8258" fmla="*/ 260465 h 1017790"/>
                <a:gd name="connsiteX26-8259" fmla="*/ 6796376 w 7679838"/>
                <a:gd name="connsiteY26-8260" fmla="*/ 436589 h 1017790"/>
                <a:gd name="connsiteX27-8261" fmla="*/ 7059369 w 7679838"/>
                <a:gd name="connsiteY27-8262" fmla="*/ 471250 h 1017790"/>
                <a:gd name="connsiteX28-8263" fmla="*/ 7595691 w 7679838"/>
                <a:gd name="connsiteY28-8264" fmla="*/ 310953 h 1017790"/>
                <a:gd name="connsiteX29-8265" fmla="*/ 7679838 w 7679838"/>
                <a:gd name="connsiteY29-8266" fmla="*/ 726079 h 1017790"/>
                <a:gd name="connsiteX30-8267" fmla="*/ 7146905 w 7679838"/>
                <a:gd name="connsiteY30-8268" fmla="*/ 737299 h 1017790"/>
                <a:gd name="connsiteX31-8269" fmla="*/ 7023490 w 7679838"/>
                <a:gd name="connsiteY31-8270" fmla="*/ 754128 h 1017790"/>
                <a:gd name="connsiteX32-8271" fmla="*/ 6546655 w 7679838"/>
                <a:gd name="connsiteY32-8272" fmla="*/ 703640 h 1017790"/>
                <a:gd name="connsiteX33-8273" fmla="*/ 5895917 w 7679838"/>
                <a:gd name="connsiteY33-8274" fmla="*/ 782177 h 1017790"/>
                <a:gd name="connsiteX34-8275" fmla="*/ 5424692 w 7679838"/>
                <a:gd name="connsiteY34-8276" fmla="*/ 731689 h 1017790"/>
                <a:gd name="connsiteX35-8277" fmla="*/ 4981517 w 7679838"/>
                <a:gd name="connsiteY35-8278" fmla="*/ 905593 h 1017790"/>
                <a:gd name="connsiteX36-8279" fmla="*/ 4431755 w 7679838"/>
                <a:gd name="connsiteY36-8280" fmla="*/ 922423 h 1017790"/>
                <a:gd name="connsiteX37-8281" fmla="*/ 3938091 w 7679838"/>
                <a:gd name="connsiteY37-8282" fmla="*/ 1017790 h 1017790"/>
                <a:gd name="connsiteX38-8283" fmla="*/ 0 w 7679838"/>
                <a:gd name="connsiteY38-8284" fmla="*/ 1017790 h 1017790"/>
                <a:gd name="connsiteX0-8285" fmla="*/ 0 w 7628831"/>
                <a:gd name="connsiteY0-8286" fmla="*/ 1017790 h 1017790"/>
                <a:gd name="connsiteX1-8287" fmla="*/ 259271 w 7628831"/>
                <a:gd name="connsiteY1-8288" fmla="*/ 681698 h 1017790"/>
                <a:gd name="connsiteX2-8289" fmla="*/ 487503 w 7628831"/>
                <a:gd name="connsiteY2-8290" fmla="*/ 656539 h 1017790"/>
                <a:gd name="connsiteX3-8291" fmla="*/ 669121 w 7628831"/>
                <a:gd name="connsiteY3-8292" fmla="*/ 685805 h 1017790"/>
                <a:gd name="connsiteX4-8293" fmla="*/ 833041 w 7628831"/>
                <a:gd name="connsiteY4-8294" fmla="*/ 786068 h 1017790"/>
                <a:gd name="connsiteX5-8295" fmla="*/ 1115137 w 7628831"/>
                <a:gd name="connsiteY5-8296" fmla="*/ 778121 h 1017790"/>
                <a:gd name="connsiteX6-8297" fmla="*/ 1363185 w 7628831"/>
                <a:gd name="connsiteY6-8298" fmla="*/ 209976 h 1017790"/>
                <a:gd name="connsiteX7-8299" fmla="*/ 2880059 w 7628831"/>
                <a:gd name="connsiteY7-8300" fmla="*/ 2748 h 1017790"/>
                <a:gd name="connsiteX8-8301" fmla="*/ 3769678 w 7628831"/>
                <a:gd name="connsiteY8-8302" fmla="*/ 27825 h 1017790"/>
                <a:gd name="connsiteX9-8303" fmla="*/ 4272462 w 7628831"/>
                <a:gd name="connsiteY9-8304" fmla="*/ 4801 h 1017790"/>
                <a:gd name="connsiteX10-8305" fmla="*/ 4530511 w 7628831"/>
                <a:gd name="connsiteY10-8306" fmla="*/ 278296 h 1017790"/>
                <a:gd name="connsiteX11-8307" fmla="*/ 4366824 w 7628831"/>
                <a:gd name="connsiteY11-8308" fmla="*/ 238859 h 1017790"/>
                <a:gd name="connsiteX12-8309" fmla="*/ 4235077 w 7628831"/>
                <a:gd name="connsiteY12-8310" fmla="*/ 141657 h 1017790"/>
                <a:gd name="connsiteX13-8311" fmla="*/ 4138492 w 7628831"/>
                <a:gd name="connsiteY13-8312" fmla="*/ 198590 h 1017790"/>
                <a:gd name="connsiteX14-8313" fmla="*/ 4252575 w 7628831"/>
                <a:gd name="connsiteY14-8314" fmla="*/ 279516 h 1017790"/>
                <a:gd name="connsiteX15-8315" fmla="*/ 4009683 w 7628831"/>
                <a:gd name="connsiteY15-8316" fmla="*/ 293622 h 1017790"/>
                <a:gd name="connsiteX16-8317" fmla="*/ 3842557 w 7628831"/>
                <a:gd name="connsiteY16-8318" fmla="*/ 217807 h 1017790"/>
                <a:gd name="connsiteX17-8319" fmla="*/ 3228366 w 7628831"/>
                <a:gd name="connsiteY17-8320" fmla="*/ 323008 h 1017790"/>
                <a:gd name="connsiteX18-8321" fmla="*/ 2750529 w 7628831"/>
                <a:gd name="connsiteY18-8322" fmla="*/ 333224 h 1017790"/>
                <a:gd name="connsiteX19-8323" fmla="*/ 2400795 w 7628831"/>
                <a:gd name="connsiteY19-8324" fmla="*/ 387054 h 1017790"/>
                <a:gd name="connsiteX20-8325" fmla="*/ 2070022 w 7628831"/>
                <a:gd name="connsiteY20-8326" fmla="*/ 473638 h 1017790"/>
                <a:gd name="connsiteX21-8327" fmla="*/ 2666215 w 7628831"/>
                <a:gd name="connsiteY21-8328" fmla="*/ 532624 h 1017790"/>
                <a:gd name="connsiteX22-8329" fmla="*/ 3203205 w 7628831"/>
                <a:gd name="connsiteY22-8330" fmla="*/ 462418 h 1017790"/>
                <a:gd name="connsiteX23-8331" fmla="*/ 4254628 w 7628831"/>
                <a:gd name="connsiteY23-8332" fmla="*/ 332557 h 1017790"/>
                <a:gd name="connsiteX24-8333" fmla="*/ 4977125 w 7628831"/>
                <a:gd name="connsiteY24-8334" fmla="*/ 371109 h 1017790"/>
                <a:gd name="connsiteX25-8335" fmla="*/ 5733232 w 7628831"/>
                <a:gd name="connsiteY25-8336" fmla="*/ 260465 h 1017790"/>
                <a:gd name="connsiteX26-8337" fmla="*/ 6796376 w 7628831"/>
                <a:gd name="connsiteY26-8338" fmla="*/ 436589 h 1017790"/>
                <a:gd name="connsiteX27-8339" fmla="*/ 7059369 w 7628831"/>
                <a:gd name="connsiteY27-8340" fmla="*/ 471250 h 1017790"/>
                <a:gd name="connsiteX28-8341" fmla="*/ 7595691 w 7628831"/>
                <a:gd name="connsiteY28-8342" fmla="*/ 310953 h 1017790"/>
                <a:gd name="connsiteX29-8343" fmla="*/ 7628131 w 7628831"/>
                <a:gd name="connsiteY29-8344" fmla="*/ 723357 h 1017790"/>
                <a:gd name="connsiteX30-8345" fmla="*/ 7146905 w 7628831"/>
                <a:gd name="connsiteY30-8346" fmla="*/ 737299 h 1017790"/>
                <a:gd name="connsiteX31-8347" fmla="*/ 7023490 w 7628831"/>
                <a:gd name="connsiteY31-8348" fmla="*/ 754128 h 1017790"/>
                <a:gd name="connsiteX32-8349" fmla="*/ 6546655 w 7628831"/>
                <a:gd name="connsiteY32-8350" fmla="*/ 703640 h 1017790"/>
                <a:gd name="connsiteX33-8351" fmla="*/ 5895917 w 7628831"/>
                <a:gd name="connsiteY33-8352" fmla="*/ 782177 h 1017790"/>
                <a:gd name="connsiteX34-8353" fmla="*/ 5424692 w 7628831"/>
                <a:gd name="connsiteY34-8354" fmla="*/ 731689 h 1017790"/>
                <a:gd name="connsiteX35-8355" fmla="*/ 4981517 w 7628831"/>
                <a:gd name="connsiteY35-8356" fmla="*/ 905593 h 1017790"/>
                <a:gd name="connsiteX36-8357" fmla="*/ 4431755 w 7628831"/>
                <a:gd name="connsiteY36-8358" fmla="*/ 922423 h 1017790"/>
                <a:gd name="connsiteX37-8359" fmla="*/ 3938091 w 7628831"/>
                <a:gd name="connsiteY37-8360" fmla="*/ 1017790 h 1017790"/>
                <a:gd name="connsiteX38-8361" fmla="*/ 0 w 7628831"/>
                <a:gd name="connsiteY38-8362" fmla="*/ 1017790 h 1017790"/>
                <a:gd name="connsiteX0-8363" fmla="*/ 0 w 7664420"/>
                <a:gd name="connsiteY0-8364" fmla="*/ 1017790 h 1017790"/>
                <a:gd name="connsiteX1-8365" fmla="*/ 259271 w 7664420"/>
                <a:gd name="connsiteY1-8366" fmla="*/ 681698 h 1017790"/>
                <a:gd name="connsiteX2-8367" fmla="*/ 487503 w 7664420"/>
                <a:gd name="connsiteY2-8368" fmla="*/ 656539 h 1017790"/>
                <a:gd name="connsiteX3-8369" fmla="*/ 669121 w 7664420"/>
                <a:gd name="connsiteY3-8370" fmla="*/ 685805 h 1017790"/>
                <a:gd name="connsiteX4-8371" fmla="*/ 833041 w 7664420"/>
                <a:gd name="connsiteY4-8372" fmla="*/ 786068 h 1017790"/>
                <a:gd name="connsiteX5-8373" fmla="*/ 1115137 w 7664420"/>
                <a:gd name="connsiteY5-8374" fmla="*/ 778121 h 1017790"/>
                <a:gd name="connsiteX6-8375" fmla="*/ 1363185 w 7664420"/>
                <a:gd name="connsiteY6-8376" fmla="*/ 209976 h 1017790"/>
                <a:gd name="connsiteX7-8377" fmla="*/ 2880059 w 7664420"/>
                <a:gd name="connsiteY7-8378" fmla="*/ 2748 h 1017790"/>
                <a:gd name="connsiteX8-8379" fmla="*/ 3769678 w 7664420"/>
                <a:gd name="connsiteY8-8380" fmla="*/ 27825 h 1017790"/>
                <a:gd name="connsiteX9-8381" fmla="*/ 4272462 w 7664420"/>
                <a:gd name="connsiteY9-8382" fmla="*/ 4801 h 1017790"/>
                <a:gd name="connsiteX10-8383" fmla="*/ 4530511 w 7664420"/>
                <a:gd name="connsiteY10-8384" fmla="*/ 278296 h 1017790"/>
                <a:gd name="connsiteX11-8385" fmla="*/ 4366824 w 7664420"/>
                <a:gd name="connsiteY11-8386" fmla="*/ 238859 h 1017790"/>
                <a:gd name="connsiteX12-8387" fmla="*/ 4235077 w 7664420"/>
                <a:gd name="connsiteY12-8388" fmla="*/ 141657 h 1017790"/>
                <a:gd name="connsiteX13-8389" fmla="*/ 4138492 w 7664420"/>
                <a:gd name="connsiteY13-8390" fmla="*/ 198590 h 1017790"/>
                <a:gd name="connsiteX14-8391" fmla="*/ 4252575 w 7664420"/>
                <a:gd name="connsiteY14-8392" fmla="*/ 279516 h 1017790"/>
                <a:gd name="connsiteX15-8393" fmla="*/ 4009683 w 7664420"/>
                <a:gd name="connsiteY15-8394" fmla="*/ 293622 h 1017790"/>
                <a:gd name="connsiteX16-8395" fmla="*/ 3842557 w 7664420"/>
                <a:gd name="connsiteY16-8396" fmla="*/ 217807 h 1017790"/>
                <a:gd name="connsiteX17-8397" fmla="*/ 3228366 w 7664420"/>
                <a:gd name="connsiteY17-8398" fmla="*/ 323008 h 1017790"/>
                <a:gd name="connsiteX18-8399" fmla="*/ 2750529 w 7664420"/>
                <a:gd name="connsiteY18-8400" fmla="*/ 333224 h 1017790"/>
                <a:gd name="connsiteX19-8401" fmla="*/ 2400795 w 7664420"/>
                <a:gd name="connsiteY19-8402" fmla="*/ 387054 h 1017790"/>
                <a:gd name="connsiteX20-8403" fmla="*/ 2070022 w 7664420"/>
                <a:gd name="connsiteY20-8404" fmla="*/ 473638 h 1017790"/>
                <a:gd name="connsiteX21-8405" fmla="*/ 2666215 w 7664420"/>
                <a:gd name="connsiteY21-8406" fmla="*/ 532624 h 1017790"/>
                <a:gd name="connsiteX22-8407" fmla="*/ 3203205 w 7664420"/>
                <a:gd name="connsiteY22-8408" fmla="*/ 462418 h 1017790"/>
                <a:gd name="connsiteX23-8409" fmla="*/ 4254628 w 7664420"/>
                <a:gd name="connsiteY23-8410" fmla="*/ 332557 h 1017790"/>
                <a:gd name="connsiteX24-8411" fmla="*/ 4977125 w 7664420"/>
                <a:gd name="connsiteY24-8412" fmla="*/ 371109 h 1017790"/>
                <a:gd name="connsiteX25-8413" fmla="*/ 5733232 w 7664420"/>
                <a:gd name="connsiteY25-8414" fmla="*/ 260465 h 1017790"/>
                <a:gd name="connsiteX26-8415" fmla="*/ 6796376 w 7664420"/>
                <a:gd name="connsiteY26-8416" fmla="*/ 436589 h 1017790"/>
                <a:gd name="connsiteX27-8417" fmla="*/ 7059369 w 7664420"/>
                <a:gd name="connsiteY27-8418" fmla="*/ 471250 h 1017790"/>
                <a:gd name="connsiteX28-8419" fmla="*/ 7595691 w 7664420"/>
                <a:gd name="connsiteY28-8420" fmla="*/ 310953 h 1017790"/>
                <a:gd name="connsiteX29-8421" fmla="*/ 7628131 w 7664420"/>
                <a:gd name="connsiteY29-8422" fmla="*/ 723357 h 1017790"/>
                <a:gd name="connsiteX30-8423" fmla="*/ 7146905 w 7664420"/>
                <a:gd name="connsiteY30-8424" fmla="*/ 737299 h 1017790"/>
                <a:gd name="connsiteX31-8425" fmla="*/ 7023490 w 7664420"/>
                <a:gd name="connsiteY31-8426" fmla="*/ 754128 h 1017790"/>
                <a:gd name="connsiteX32-8427" fmla="*/ 6546655 w 7664420"/>
                <a:gd name="connsiteY32-8428" fmla="*/ 703640 h 1017790"/>
                <a:gd name="connsiteX33-8429" fmla="*/ 5895917 w 7664420"/>
                <a:gd name="connsiteY33-8430" fmla="*/ 782177 h 1017790"/>
                <a:gd name="connsiteX34-8431" fmla="*/ 5424692 w 7664420"/>
                <a:gd name="connsiteY34-8432" fmla="*/ 731689 h 1017790"/>
                <a:gd name="connsiteX35-8433" fmla="*/ 4981517 w 7664420"/>
                <a:gd name="connsiteY35-8434" fmla="*/ 905593 h 1017790"/>
                <a:gd name="connsiteX36-8435" fmla="*/ 4431755 w 7664420"/>
                <a:gd name="connsiteY36-8436" fmla="*/ 922423 h 1017790"/>
                <a:gd name="connsiteX37-8437" fmla="*/ 3938091 w 7664420"/>
                <a:gd name="connsiteY37-8438" fmla="*/ 1017790 h 1017790"/>
                <a:gd name="connsiteX38-8439" fmla="*/ 0 w 7664420"/>
                <a:gd name="connsiteY38-8440" fmla="*/ 1017790 h 1017790"/>
                <a:gd name="connsiteX0-8441" fmla="*/ 0 w 7664420"/>
                <a:gd name="connsiteY0-8442" fmla="*/ 1017790 h 1017790"/>
                <a:gd name="connsiteX1-8443" fmla="*/ 259271 w 7664420"/>
                <a:gd name="connsiteY1-8444" fmla="*/ 681698 h 1017790"/>
                <a:gd name="connsiteX2-8445" fmla="*/ 487503 w 7664420"/>
                <a:gd name="connsiteY2-8446" fmla="*/ 656539 h 1017790"/>
                <a:gd name="connsiteX3-8447" fmla="*/ 669121 w 7664420"/>
                <a:gd name="connsiteY3-8448" fmla="*/ 685805 h 1017790"/>
                <a:gd name="connsiteX4-8449" fmla="*/ 833041 w 7664420"/>
                <a:gd name="connsiteY4-8450" fmla="*/ 786068 h 1017790"/>
                <a:gd name="connsiteX5-8451" fmla="*/ 1115137 w 7664420"/>
                <a:gd name="connsiteY5-8452" fmla="*/ 778121 h 1017790"/>
                <a:gd name="connsiteX6-8453" fmla="*/ 1363185 w 7664420"/>
                <a:gd name="connsiteY6-8454" fmla="*/ 209976 h 1017790"/>
                <a:gd name="connsiteX7-8455" fmla="*/ 2880059 w 7664420"/>
                <a:gd name="connsiteY7-8456" fmla="*/ 2748 h 1017790"/>
                <a:gd name="connsiteX8-8457" fmla="*/ 3769678 w 7664420"/>
                <a:gd name="connsiteY8-8458" fmla="*/ 27825 h 1017790"/>
                <a:gd name="connsiteX9-8459" fmla="*/ 4272462 w 7664420"/>
                <a:gd name="connsiteY9-8460" fmla="*/ 4801 h 1017790"/>
                <a:gd name="connsiteX10-8461" fmla="*/ 4530511 w 7664420"/>
                <a:gd name="connsiteY10-8462" fmla="*/ 278296 h 1017790"/>
                <a:gd name="connsiteX11-8463" fmla="*/ 4366824 w 7664420"/>
                <a:gd name="connsiteY11-8464" fmla="*/ 238859 h 1017790"/>
                <a:gd name="connsiteX12-8465" fmla="*/ 4235077 w 7664420"/>
                <a:gd name="connsiteY12-8466" fmla="*/ 141657 h 1017790"/>
                <a:gd name="connsiteX13-8467" fmla="*/ 4138492 w 7664420"/>
                <a:gd name="connsiteY13-8468" fmla="*/ 198590 h 1017790"/>
                <a:gd name="connsiteX14-8469" fmla="*/ 4252575 w 7664420"/>
                <a:gd name="connsiteY14-8470" fmla="*/ 279516 h 1017790"/>
                <a:gd name="connsiteX15-8471" fmla="*/ 4009683 w 7664420"/>
                <a:gd name="connsiteY15-8472" fmla="*/ 293622 h 1017790"/>
                <a:gd name="connsiteX16-8473" fmla="*/ 3842557 w 7664420"/>
                <a:gd name="connsiteY16-8474" fmla="*/ 217807 h 1017790"/>
                <a:gd name="connsiteX17-8475" fmla="*/ 3228366 w 7664420"/>
                <a:gd name="connsiteY17-8476" fmla="*/ 323008 h 1017790"/>
                <a:gd name="connsiteX18-8477" fmla="*/ 2750529 w 7664420"/>
                <a:gd name="connsiteY18-8478" fmla="*/ 333224 h 1017790"/>
                <a:gd name="connsiteX19-8479" fmla="*/ 2400795 w 7664420"/>
                <a:gd name="connsiteY19-8480" fmla="*/ 387054 h 1017790"/>
                <a:gd name="connsiteX20-8481" fmla="*/ 2070022 w 7664420"/>
                <a:gd name="connsiteY20-8482" fmla="*/ 473638 h 1017790"/>
                <a:gd name="connsiteX21-8483" fmla="*/ 2666215 w 7664420"/>
                <a:gd name="connsiteY21-8484" fmla="*/ 532624 h 1017790"/>
                <a:gd name="connsiteX22-8485" fmla="*/ 3203205 w 7664420"/>
                <a:gd name="connsiteY22-8486" fmla="*/ 462418 h 1017790"/>
                <a:gd name="connsiteX23-8487" fmla="*/ 4254628 w 7664420"/>
                <a:gd name="connsiteY23-8488" fmla="*/ 332557 h 1017790"/>
                <a:gd name="connsiteX24-8489" fmla="*/ 4977125 w 7664420"/>
                <a:gd name="connsiteY24-8490" fmla="*/ 371109 h 1017790"/>
                <a:gd name="connsiteX25-8491" fmla="*/ 5733232 w 7664420"/>
                <a:gd name="connsiteY25-8492" fmla="*/ 260465 h 1017790"/>
                <a:gd name="connsiteX26-8493" fmla="*/ 6796376 w 7664420"/>
                <a:gd name="connsiteY26-8494" fmla="*/ 436589 h 1017790"/>
                <a:gd name="connsiteX27-8495" fmla="*/ 7059369 w 7664420"/>
                <a:gd name="connsiteY27-8496" fmla="*/ 471250 h 1017790"/>
                <a:gd name="connsiteX28-8497" fmla="*/ 7595691 w 7664420"/>
                <a:gd name="connsiteY28-8498" fmla="*/ 310953 h 1017790"/>
                <a:gd name="connsiteX29-8499" fmla="*/ 7628131 w 7664420"/>
                <a:gd name="connsiteY29-8500" fmla="*/ 723357 h 1017790"/>
                <a:gd name="connsiteX30-8501" fmla="*/ 7146905 w 7664420"/>
                <a:gd name="connsiteY30-8502" fmla="*/ 737299 h 1017790"/>
                <a:gd name="connsiteX31-8503" fmla="*/ 7023490 w 7664420"/>
                <a:gd name="connsiteY31-8504" fmla="*/ 754128 h 1017790"/>
                <a:gd name="connsiteX32-8505" fmla="*/ 6546655 w 7664420"/>
                <a:gd name="connsiteY32-8506" fmla="*/ 703640 h 1017790"/>
                <a:gd name="connsiteX33-8507" fmla="*/ 5895917 w 7664420"/>
                <a:gd name="connsiteY33-8508" fmla="*/ 782177 h 1017790"/>
                <a:gd name="connsiteX34-8509" fmla="*/ 5424692 w 7664420"/>
                <a:gd name="connsiteY34-8510" fmla="*/ 731689 h 1017790"/>
                <a:gd name="connsiteX35-8511" fmla="*/ 4981517 w 7664420"/>
                <a:gd name="connsiteY35-8512" fmla="*/ 905593 h 1017790"/>
                <a:gd name="connsiteX36-8513" fmla="*/ 4431755 w 7664420"/>
                <a:gd name="connsiteY36-8514" fmla="*/ 922423 h 1017790"/>
                <a:gd name="connsiteX37-8515" fmla="*/ 3938091 w 7664420"/>
                <a:gd name="connsiteY37-8516" fmla="*/ 1017790 h 1017790"/>
                <a:gd name="connsiteX38-8517" fmla="*/ 0 w 7664420"/>
                <a:gd name="connsiteY38-8518" fmla="*/ 1017790 h 1017790"/>
                <a:gd name="connsiteX0-8519" fmla="*/ 0 w 7664420"/>
                <a:gd name="connsiteY0-8520" fmla="*/ 1017790 h 1017790"/>
                <a:gd name="connsiteX1-8521" fmla="*/ 259271 w 7664420"/>
                <a:gd name="connsiteY1-8522" fmla="*/ 681698 h 1017790"/>
                <a:gd name="connsiteX2-8523" fmla="*/ 487503 w 7664420"/>
                <a:gd name="connsiteY2-8524" fmla="*/ 656539 h 1017790"/>
                <a:gd name="connsiteX3-8525" fmla="*/ 669121 w 7664420"/>
                <a:gd name="connsiteY3-8526" fmla="*/ 685805 h 1017790"/>
                <a:gd name="connsiteX4-8527" fmla="*/ 833041 w 7664420"/>
                <a:gd name="connsiteY4-8528" fmla="*/ 786068 h 1017790"/>
                <a:gd name="connsiteX5-8529" fmla="*/ 1115137 w 7664420"/>
                <a:gd name="connsiteY5-8530" fmla="*/ 778121 h 1017790"/>
                <a:gd name="connsiteX6-8531" fmla="*/ 1363185 w 7664420"/>
                <a:gd name="connsiteY6-8532" fmla="*/ 209976 h 1017790"/>
                <a:gd name="connsiteX7-8533" fmla="*/ 2880059 w 7664420"/>
                <a:gd name="connsiteY7-8534" fmla="*/ 2748 h 1017790"/>
                <a:gd name="connsiteX8-8535" fmla="*/ 3769678 w 7664420"/>
                <a:gd name="connsiteY8-8536" fmla="*/ 27825 h 1017790"/>
                <a:gd name="connsiteX9-8537" fmla="*/ 4272462 w 7664420"/>
                <a:gd name="connsiteY9-8538" fmla="*/ 4801 h 1017790"/>
                <a:gd name="connsiteX10-8539" fmla="*/ 4530511 w 7664420"/>
                <a:gd name="connsiteY10-8540" fmla="*/ 278296 h 1017790"/>
                <a:gd name="connsiteX11-8541" fmla="*/ 4366824 w 7664420"/>
                <a:gd name="connsiteY11-8542" fmla="*/ 238859 h 1017790"/>
                <a:gd name="connsiteX12-8543" fmla="*/ 4235077 w 7664420"/>
                <a:gd name="connsiteY12-8544" fmla="*/ 141657 h 1017790"/>
                <a:gd name="connsiteX13-8545" fmla="*/ 4138492 w 7664420"/>
                <a:gd name="connsiteY13-8546" fmla="*/ 198590 h 1017790"/>
                <a:gd name="connsiteX14-8547" fmla="*/ 4252575 w 7664420"/>
                <a:gd name="connsiteY14-8548" fmla="*/ 279516 h 1017790"/>
                <a:gd name="connsiteX15-8549" fmla="*/ 4009683 w 7664420"/>
                <a:gd name="connsiteY15-8550" fmla="*/ 293622 h 1017790"/>
                <a:gd name="connsiteX16-8551" fmla="*/ 3842557 w 7664420"/>
                <a:gd name="connsiteY16-8552" fmla="*/ 217807 h 1017790"/>
                <a:gd name="connsiteX17-8553" fmla="*/ 3228366 w 7664420"/>
                <a:gd name="connsiteY17-8554" fmla="*/ 323008 h 1017790"/>
                <a:gd name="connsiteX18-8555" fmla="*/ 2750529 w 7664420"/>
                <a:gd name="connsiteY18-8556" fmla="*/ 333224 h 1017790"/>
                <a:gd name="connsiteX19-8557" fmla="*/ 2400795 w 7664420"/>
                <a:gd name="connsiteY19-8558" fmla="*/ 387054 h 1017790"/>
                <a:gd name="connsiteX20-8559" fmla="*/ 2070022 w 7664420"/>
                <a:gd name="connsiteY20-8560" fmla="*/ 473638 h 1017790"/>
                <a:gd name="connsiteX21-8561" fmla="*/ 2666215 w 7664420"/>
                <a:gd name="connsiteY21-8562" fmla="*/ 532624 h 1017790"/>
                <a:gd name="connsiteX22-8563" fmla="*/ 3203205 w 7664420"/>
                <a:gd name="connsiteY22-8564" fmla="*/ 462418 h 1017790"/>
                <a:gd name="connsiteX23-8565" fmla="*/ 4254628 w 7664420"/>
                <a:gd name="connsiteY23-8566" fmla="*/ 332557 h 1017790"/>
                <a:gd name="connsiteX24-8567" fmla="*/ 4977125 w 7664420"/>
                <a:gd name="connsiteY24-8568" fmla="*/ 371109 h 1017790"/>
                <a:gd name="connsiteX25-8569" fmla="*/ 5733232 w 7664420"/>
                <a:gd name="connsiteY25-8570" fmla="*/ 260465 h 1017790"/>
                <a:gd name="connsiteX26-8571" fmla="*/ 6796376 w 7664420"/>
                <a:gd name="connsiteY26-8572" fmla="*/ 436589 h 1017790"/>
                <a:gd name="connsiteX27-8573" fmla="*/ 7059369 w 7664420"/>
                <a:gd name="connsiteY27-8574" fmla="*/ 471250 h 1017790"/>
                <a:gd name="connsiteX28-8575" fmla="*/ 7595691 w 7664420"/>
                <a:gd name="connsiteY28-8576" fmla="*/ 310953 h 1017790"/>
                <a:gd name="connsiteX29-8577" fmla="*/ 7628131 w 7664420"/>
                <a:gd name="connsiteY29-8578" fmla="*/ 723357 h 1017790"/>
                <a:gd name="connsiteX30-8579" fmla="*/ 7146905 w 7664420"/>
                <a:gd name="connsiteY30-8580" fmla="*/ 737299 h 1017790"/>
                <a:gd name="connsiteX31-8581" fmla="*/ 7023490 w 7664420"/>
                <a:gd name="connsiteY31-8582" fmla="*/ 778621 h 1017790"/>
                <a:gd name="connsiteX32-8583" fmla="*/ 6546655 w 7664420"/>
                <a:gd name="connsiteY32-8584" fmla="*/ 703640 h 1017790"/>
                <a:gd name="connsiteX33-8585" fmla="*/ 5895917 w 7664420"/>
                <a:gd name="connsiteY33-8586" fmla="*/ 782177 h 1017790"/>
                <a:gd name="connsiteX34-8587" fmla="*/ 5424692 w 7664420"/>
                <a:gd name="connsiteY34-8588" fmla="*/ 731689 h 1017790"/>
                <a:gd name="connsiteX35-8589" fmla="*/ 4981517 w 7664420"/>
                <a:gd name="connsiteY35-8590" fmla="*/ 905593 h 1017790"/>
                <a:gd name="connsiteX36-8591" fmla="*/ 4431755 w 7664420"/>
                <a:gd name="connsiteY36-8592" fmla="*/ 922423 h 1017790"/>
                <a:gd name="connsiteX37-8593" fmla="*/ 3938091 w 7664420"/>
                <a:gd name="connsiteY37-8594" fmla="*/ 1017790 h 1017790"/>
                <a:gd name="connsiteX38-8595" fmla="*/ 0 w 7664420"/>
                <a:gd name="connsiteY38-8596" fmla="*/ 1017790 h 1017790"/>
                <a:gd name="connsiteX0-8597" fmla="*/ 0 w 7664420"/>
                <a:gd name="connsiteY0-8598" fmla="*/ 1017790 h 1017790"/>
                <a:gd name="connsiteX1-8599" fmla="*/ 259271 w 7664420"/>
                <a:gd name="connsiteY1-8600" fmla="*/ 681698 h 1017790"/>
                <a:gd name="connsiteX2-8601" fmla="*/ 487503 w 7664420"/>
                <a:gd name="connsiteY2-8602" fmla="*/ 656539 h 1017790"/>
                <a:gd name="connsiteX3-8603" fmla="*/ 669121 w 7664420"/>
                <a:gd name="connsiteY3-8604" fmla="*/ 685805 h 1017790"/>
                <a:gd name="connsiteX4-8605" fmla="*/ 833041 w 7664420"/>
                <a:gd name="connsiteY4-8606" fmla="*/ 786068 h 1017790"/>
                <a:gd name="connsiteX5-8607" fmla="*/ 1115137 w 7664420"/>
                <a:gd name="connsiteY5-8608" fmla="*/ 778121 h 1017790"/>
                <a:gd name="connsiteX6-8609" fmla="*/ 1363185 w 7664420"/>
                <a:gd name="connsiteY6-8610" fmla="*/ 209976 h 1017790"/>
                <a:gd name="connsiteX7-8611" fmla="*/ 2880059 w 7664420"/>
                <a:gd name="connsiteY7-8612" fmla="*/ 2748 h 1017790"/>
                <a:gd name="connsiteX8-8613" fmla="*/ 3769678 w 7664420"/>
                <a:gd name="connsiteY8-8614" fmla="*/ 27825 h 1017790"/>
                <a:gd name="connsiteX9-8615" fmla="*/ 4272462 w 7664420"/>
                <a:gd name="connsiteY9-8616" fmla="*/ 4801 h 1017790"/>
                <a:gd name="connsiteX10-8617" fmla="*/ 4530511 w 7664420"/>
                <a:gd name="connsiteY10-8618" fmla="*/ 278296 h 1017790"/>
                <a:gd name="connsiteX11-8619" fmla="*/ 4366824 w 7664420"/>
                <a:gd name="connsiteY11-8620" fmla="*/ 238859 h 1017790"/>
                <a:gd name="connsiteX12-8621" fmla="*/ 4235077 w 7664420"/>
                <a:gd name="connsiteY12-8622" fmla="*/ 141657 h 1017790"/>
                <a:gd name="connsiteX13-8623" fmla="*/ 4138492 w 7664420"/>
                <a:gd name="connsiteY13-8624" fmla="*/ 198590 h 1017790"/>
                <a:gd name="connsiteX14-8625" fmla="*/ 4252575 w 7664420"/>
                <a:gd name="connsiteY14-8626" fmla="*/ 279516 h 1017790"/>
                <a:gd name="connsiteX15-8627" fmla="*/ 4009683 w 7664420"/>
                <a:gd name="connsiteY15-8628" fmla="*/ 293622 h 1017790"/>
                <a:gd name="connsiteX16-8629" fmla="*/ 3842557 w 7664420"/>
                <a:gd name="connsiteY16-8630" fmla="*/ 217807 h 1017790"/>
                <a:gd name="connsiteX17-8631" fmla="*/ 3228366 w 7664420"/>
                <a:gd name="connsiteY17-8632" fmla="*/ 323008 h 1017790"/>
                <a:gd name="connsiteX18-8633" fmla="*/ 2750529 w 7664420"/>
                <a:gd name="connsiteY18-8634" fmla="*/ 333224 h 1017790"/>
                <a:gd name="connsiteX19-8635" fmla="*/ 2400795 w 7664420"/>
                <a:gd name="connsiteY19-8636" fmla="*/ 387054 h 1017790"/>
                <a:gd name="connsiteX20-8637" fmla="*/ 2070022 w 7664420"/>
                <a:gd name="connsiteY20-8638" fmla="*/ 473638 h 1017790"/>
                <a:gd name="connsiteX21-8639" fmla="*/ 2666215 w 7664420"/>
                <a:gd name="connsiteY21-8640" fmla="*/ 532624 h 1017790"/>
                <a:gd name="connsiteX22-8641" fmla="*/ 3203205 w 7664420"/>
                <a:gd name="connsiteY22-8642" fmla="*/ 462418 h 1017790"/>
                <a:gd name="connsiteX23-8643" fmla="*/ 4254628 w 7664420"/>
                <a:gd name="connsiteY23-8644" fmla="*/ 332557 h 1017790"/>
                <a:gd name="connsiteX24-8645" fmla="*/ 4977125 w 7664420"/>
                <a:gd name="connsiteY24-8646" fmla="*/ 371109 h 1017790"/>
                <a:gd name="connsiteX25-8647" fmla="*/ 5733232 w 7664420"/>
                <a:gd name="connsiteY25-8648" fmla="*/ 260465 h 1017790"/>
                <a:gd name="connsiteX26-8649" fmla="*/ 6796376 w 7664420"/>
                <a:gd name="connsiteY26-8650" fmla="*/ 436589 h 1017790"/>
                <a:gd name="connsiteX27-8651" fmla="*/ 7059369 w 7664420"/>
                <a:gd name="connsiteY27-8652" fmla="*/ 471250 h 1017790"/>
                <a:gd name="connsiteX28-8653" fmla="*/ 7595691 w 7664420"/>
                <a:gd name="connsiteY28-8654" fmla="*/ 310953 h 1017790"/>
                <a:gd name="connsiteX29-8655" fmla="*/ 7628131 w 7664420"/>
                <a:gd name="connsiteY29-8656" fmla="*/ 723357 h 1017790"/>
                <a:gd name="connsiteX30-8657" fmla="*/ 7146905 w 7664420"/>
                <a:gd name="connsiteY30-8658" fmla="*/ 737299 h 1017790"/>
                <a:gd name="connsiteX31-8659" fmla="*/ 7023490 w 7664420"/>
                <a:gd name="connsiteY31-8660" fmla="*/ 778621 h 1017790"/>
                <a:gd name="connsiteX32-8661" fmla="*/ 6546655 w 7664420"/>
                <a:gd name="connsiteY32-8662" fmla="*/ 703640 h 1017790"/>
                <a:gd name="connsiteX33-8663" fmla="*/ 5895917 w 7664420"/>
                <a:gd name="connsiteY33-8664" fmla="*/ 782177 h 1017790"/>
                <a:gd name="connsiteX34-8665" fmla="*/ 5424692 w 7664420"/>
                <a:gd name="connsiteY34-8666" fmla="*/ 731689 h 1017790"/>
                <a:gd name="connsiteX35-8667" fmla="*/ 4981517 w 7664420"/>
                <a:gd name="connsiteY35-8668" fmla="*/ 905593 h 1017790"/>
                <a:gd name="connsiteX36-8669" fmla="*/ 4431755 w 7664420"/>
                <a:gd name="connsiteY36-8670" fmla="*/ 922423 h 1017790"/>
                <a:gd name="connsiteX37-8671" fmla="*/ 3938091 w 7664420"/>
                <a:gd name="connsiteY37-8672" fmla="*/ 1017790 h 1017790"/>
                <a:gd name="connsiteX38-8673" fmla="*/ 0 w 7664420"/>
                <a:gd name="connsiteY38-8674" fmla="*/ 1017790 h 1017790"/>
                <a:gd name="connsiteX0-8675" fmla="*/ 0 w 7664420"/>
                <a:gd name="connsiteY0-8676" fmla="*/ 1017790 h 1017790"/>
                <a:gd name="connsiteX1-8677" fmla="*/ 259271 w 7664420"/>
                <a:gd name="connsiteY1-8678" fmla="*/ 681698 h 1017790"/>
                <a:gd name="connsiteX2-8679" fmla="*/ 487503 w 7664420"/>
                <a:gd name="connsiteY2-8680" fmla="*/ 656539 h 1017790"/>
                <a:gd name="connsiteX3-8681" fmla="*/ 669121 w 7664420"/>
                <a:gd name="connsiteY3-8682" fmla="*/ 685805 h 1017790"/>
                <a:gd name="connsiteX4-8683" fmla="*/ 833041 w 7664420"/>
                <a:gd name="connsiteY4-8684" fmla="*/ 786068 h 1017790"/>
                <a:gd name="connsiteX5-8685" fmla="*/ 1115137 w 7664420"/>
                <a:gd name="connsiteY5-8686" fmla="*/ 778121 h 1017790"/>
                <a:gd name="connsiteX6-8687" fmla="*/ 1363185 w 7664420"/>
                <a:gd name="connsiteY6-8688" fmla="*/ 209976 h 1017790"/>
                <a:gd name="connsiteX7-8689" fmla="*/ 2880059 w 7664420"/>
                <a:gd name="connsiteY7-8690" fmla="*/ 2748 h 1017790"/>
                <a:gd name="connsiteX8-8691" fmla="*/ 3769678 w 7664420"/>
                <a:gd name="connsiteY8-8692" fmla="*/ 27825 h 1017790"/>
                <a:gd name="connsiteX9-8693" fmla="*/ 4272462 w 7664420"/>
                <a:gd name="connsiteY9-8694" fmla="*/ 4801 h 1017790"/>
                <a:gd name="connsiteX10-8695" fmla="*/ 4530511 w 7664420"/>
                <a:gd name="connsiteY10-8696" fmla="*/ 278296 h 1017790"/>
                <a:gd name="connsiteX11-8697" fmla="*/ 4366824 w 7664420"/>
                <a:gd name="connsiteY11-8698" fmla="*/ 238859 h 1017790"/>
                <a:gd name="connsiteX12-8699" fmla="*/ 4235077 w 7664420"/>
                <a:gd name="connsiteY12-8700" fmla="*/ 141657 h 1017790"/>
                <a:gd name="connsiteX13-8701" fmla="*/ 4138492 w 7664420"/>
                <a:gd name="connsiteY13-8702" fmla="*/ 198590 h 1017790"/>
                <a:gd name="connsiteX14-8703" fmla="*/ 4252575 w 7664420"/>
                <a:gd name="connsiteY14-8704" fmla="*/ 279516 h 1017790"/>
                <a:gd name="connsiteX15-8705" fmla="*/ 4009683 w 7664420"/>
                <a:gd name="connsiteY15-8706" fmla="*/ 293622 h 1017790"/>
                <a:gd name="connsiteX16-8707" fmla="*/ 3842557 w 7664420"/>
                <a:gd name="connsiteY16-8708" fmla="*/ 217807 h 1017790"/>
                <a:gd name="connsiteX17-8709" fmla="*/ 3228366 w 7664420"/>
                <a:gd name="connsiteY17-8710" fmla="*/ 323008 h 1017790"/>
                <a:gd name="connsiteX18-8711" fmla="*/ 2750529 w 7664420"/>
                <a:gd name="connsiteY18-8712" fmla="*/ 333224 h 1017790"/>
                <a:gd name="connsiteX19-8713" fmla="*/ 2400795 w 7664420"/>
                <a:gd name="connsiteY19-8714" fmla="*/ 387054 h 1017790"/>
                <a:gd name="connsiteX20-8715" fmla="*/ 2070022 w 7664420"/>
                <a:gd name="connsiteY20-8716" fmla="*/ 473638 h 1017790"/>
                <a:gd name="connsiteX21-8717" fmla="*/ 2666215 w 7664420"/>
                <a:gd name="connsiteY21-8718" fmla="*/ 532624 h 1017790"/>
                <a:gd name="connsiteX22-8719" fmla="*/ 3203205 w 7664420"/>
                <a:gd name="connsiteY22-8720" fmla="*/ 462418 h 1017790"/>
                <a:gd name="connsiteX23-8721" fmla="*/ 4254628 w 7664420"/>
                <a:gd name="connsiteY23-8722" fmla="*/ 332557 h 1017790"/>
                <a:gd name="connsiteX24-8723" fmla="*/ 4977125 w 7664420"/>
                <a:gd name="connsiteY24-8724" fmla="*/ 371109 h 1017790"/>
                <a:gd name="connsiteX25-8725" fmla="*/ 5733232 w 7664420"/>
                <a:gd name="connsiteY25-8726" fmla="*/ 260465 h 1017790"/>
                <a:gd name="connsiteX26-8727" fmla="*/ 6796376 w 7664420"/>
                <a:gd name="connsiteY26-8728" fmla="*/ 436589 h 1017790"/>
                <a:gd name="connsiteX27-8729" fmla="*/ 7059369 w 7664420"/>
                <a:gd name="connsiteY27-8730" fmla="*/ 471250 h 1017790"/>
                <a:gd name="connsiteX28-8731" fmla="*/ 7595691 w 7664420"/>
                <a:gd name="connsiteY28-8732" fmla="*/ 310953 h 1017790"/>
                <a:gd name="connsiteX29-8733" fmla="*/ 7628131 w 7664420"/>
                <a:gd name="connsiteY29-8734" fmla="*/ 723357 h 1017790"/>
                <a:gd name="connsiteX30-8735" fmla="*/ 7146905 w 7664420"/>
                <a:gd name="connsiteY30-8736" fmla="*/ 737299 h 1017790"/>
                <a:gd name="connsiteX31-8737" fmla="*/ 7023490 w 7664420"/>
                <a:gd name="connsiteY31-8738" fmla="*/ 778621 h 1017790"/>
                <a:gd name="connsiteX32-8739" fmla="*/ 6546655 w 7664420"/>
                <a:gd name="connsiteY32-8740" fmla="*/ 703640 h 1017790"/>
                <a:gd name="connsiteX33-8741" fmla="*/ 5895917 w 7664420"/>
                <a:gd name="connsiteY33-8742" fmla="*/ 782177 h 1017790"/>
                <a:gd name="connsiteX34-8743" fmla="*/ 5424692 w 7664420"/>
                <a:gd name="connsiteY34-8744" fmla="*/ 731689 h 1017790"/>
                <a:gd name="connsiteX35-8745" fmla="*/ 4981517 w 7664420"/>
                <a:gd name="connsiteY35-8746" fmla="*/ 905593 h 1017790"/>
                <a:gd name="connsiteX36-8747" fmla="*/ 4431755 w 7664420"/>
                <a:gd name="connsiteY36-8748" fmla="*/ 922423 h 1017790"/>
                <a:gd name="connsiteX37-8749" fmla="*/ 3938091 w 7664420"/>
                <a:gd name="connsiteY37-8750" fmla="*/ 1017790 h 1017790"/>
                <a:gd name="connsiteX38-8751" fmla="*/ 0 w 7664420"/>
                <a:gd name="connsiteY38-8752" fmla="*/ 1017790 h 1017790"/>
                <a:gd name="connsiteX0-8753" fmla="*/ 0 w 7664420"/>
                <a:gd name="connsiteY0-8754" fmla="*/ 1017790 h 1017790"/>
                <a:gd name="connsiteX1-8755" fmla="*/ 259271 w 7664420"/>
                <a:gd name="connsiteY1-8756" fmla="*/ 681698 h 1017790"/>
                <a:gd name="connsiteX2-8757" fmla="*/ 487503 w 7664420"/>
                <a:gd name="connsiteY2-8758" fmla="*/ 656539 h 1017790"/>
                <a:gd name="connsiteX3-8759" fmla="*/ 669121 w 7664420"/>
                <a:gd name="connsiteY3-8760" fmla="*/ 685805 h 1017790"/>
                <a:gd name="connsiteX4-8761" fmla="*/ 833041 w 7664420"/>
                <a:gd name="connsiteY4-8762" fmla="*/ 786068 h 1017790"/>
                <a:gd name="connsiteX5-8763" fmla="*/ 1115137 w 7664420"/>
                <a:gd name="connsiteY5-8764" fmla="*/ 778121 h 1017790"/>
                <a:gd name="connsiteX6-8765" fmla="*/ 1363185 w 7664420"/>
                <a:gd name="connsiteY6-8766" fmla="*/ 209976 h 1017790"/>
                <a:gd name="connsiteX7-8767" fmla="*/ 2880059 w 7664420"/>
                <a:gd name="connsiteY7-8768" fmla="*/ 2748 h 1017790"/>
                <a:gd name="connsiteX8-8769" fmla="*/ 3769678 w 7664420"/>
                <a:gd name="connsiteY8-8770" fmla="*/ 27825 h 1017790"/>
                <a:gd name="connsiteX9-8771" fmla="*/ 4272462 w 7664420"/>
                <a:gd name="connsiteY9-8772" fmla="*/ 4801 h 1017790"/>
                <a:gd name="connsiteX10-8773" fmla="*/ 4530511 w 7664420"/>
                <a:gd name="connsiteY10-8774" fmla="*/ 278296 h 1017790"/>
                <a:gd name="connsiteX11-8775" fmla="*/ 4366824 w 7664420"/>
                <a:gd name="connsiteY11-8776" fmla="*/ 238859 h 1017790"/>
                <a:gd name="connsiteX12-8777" fmla="*/ 4235077 w 7664420"/>
                <a:gd name="connsiteY12-8778" fmla="*/ 141657 h 1017790"/>
                <a:gd name="connsiteX13-8779" fmla="*/ 4138492 w 7664420"/>
                <a:gd name="connsiteY13-8780" fmla="*/ 198590 h 1017790"/>
                <a:gd name="connsiteX14-8781" fmla="*/ 4252575 w 7664420"/>
                <a:gd name="connsiteY14-8782" fmla="*/ 279516 h 1017790"/>
                <a:gd name="connsiteX15-8783" fmla="*/ 4009683 w 7664420"/>
                <a:gd name="connsiteY15-8784" fmla="*/ 293622 h 1017790"/>
                <a:gd name="connsiteX16-8785" fmla="*/ 3842557 w 7664420"/>
                <a:gd name="connsiteY16-8786" fmla="*/ 217807 h 1017790"/>
                <a:gd name="connsiteX17-8787" fmla="*/ 3228366 w 7664420"/>
                <a:gd name="connsiteY17-8788" fmla="*/ 323008 h 1017790"/>
                <a:gd name="connsiteX18-8789" fmla="*/ 2750529 w 7664420"/>
                <a:gd name="connsiteY18-8790" fmla="*/ 333224 h 1017790"/>
                <a:gd name="connsiteX19-8791" fmla="*/ 2400795 w 7664420"/>
                <a:gd name="connsiteY19-8792" fmla="*/ 387054 h 1017790"/>
                <a:gd name="connsiteX20-8793" fmla="*/ 2070022 w 7664420"/>
                <a:gd name="connsiteY20-8794" fmla="*/ 473638 h 1017790"/>
                <a:gd name="connsiteX21-8795" fmla="*/ 2666215 w 7664420"/>
                <a:gd name="connsiteY21-8796" fmla="*/ 532624 h 1017790"/>
                <a:gd name="connsiteX22-8797" fmla="*/ 3203205 w 7664420"/>
                <a:gd name="connsiteY22-8798" fmla="*/ 462418 h 1017790"/>
                <a:gd name="connsiteX23-8799" fmla="*/ 4254628 w 7664420"/>
                <a:gd name="connsiteY23-8800" fmla="*/ 332557 h 1017790"/>
                <a:gd name="connsiteX24-8801" fmla="*/ 4977125 w 7664420"/>
                <a:gd name="connsiteY24-8802" fmla="*/ 371109 h 1017790"/>
                <a:gd name="connsiteX25-8803" fmla="*/ 5733232 w 7664420"/>
                <a:gd name="connsiteY25-8804" fmla="*/ 260465 h 1017790"/>
                <a:gd name="connsiteX26-8805" fmla="*/ 6796376 w 7664420"/>
                <a:gd name="connsiteY26-8806" fmla="*/ 436589 h 1017790"/>
                <a:gd name="connsiteX27-8807" fmla="*/ 7059369 w 7664420"/>
                <a:gd name="connsiteY27-8808" fmla="*/ 471250 h 1017790"/>
                <a:gd name="connsiteX28-8809" fmla="*/ 7595691 w 7664420"/>
                <a:gd name="connsiteY28-8810" fmla="*/ 310953 h 1017790"/>
                <a:gd name="connsiteX29-8811" fmla="*/ 7628131 w 7664420"/>
                <a:gd name="connsiteY29-8812" fmla="*/ 723357 h 1017790"/>
                <a:gd name="connsiteX30-8813" fmla="*/ 7146905 w 7664420"/>
                <a:gd name="connsiteY30-8814" fmla="*/ 737299 h 1017790"/>
                <a:gd name="connsiteX31-8815" fmla="*/ 7023490 w 7664420"/>
                <a:gd name="connsiteY31-8816" fmla="*/ 778621 h 1017790"/>
                <a:gd name="connsiteX32-8817" fmla="*/ 6552098 w 7664420"/>
                <a:gd name="connsiteY32-8818" fmla="*/ 684590 h 1017790"/>
                <a:gd name="connsiteX33-8819" fmla="*/ 5895917 w 7664420"/>
                <a:gd name="connsiteY33-8820" fmla="*/ 782177 h 1017790"/>
                <a:gd name="connsiteX34-8821" fmla="*/ 5424692 w 7664420"/>
                <a:gd name="connsiteY34-8822" fmla="*/ 731689 h 1017790"/>
                <a:gd name="connsiteX35-8823" fmla="*/ 4981517 w 7664420"/>
                <a:gd name="connsiteY35-8824" fmla="*/ 905593 h 1017790"/>
                <a:gd name="connsiteX36-8825" fmla="*/ 4431755 w 7664420"/>
                <a:gd name="connsiteY36-8826" fmla="*/ 922423 h 1017790"/>
                <a:gd name="connsiteX37-8827" fmla="*/ 3938091 w 7664420"/>
                <a:gd name="connsiteY37-8828" fmla="*/ 1017790 h 1017790"/>
                <a:gd name="connsiteX38-8829" fmla="*/ 0 w 7664420"/>
                <a:gd name="connsiteY38-8830" fmla="*/ 1017790 h 1017790"/>
                <a:gd name="connsiteX0-8831" fmla="*/ 0 w 7664420"/>
                <a:gd name="connsiteY0-8832" fmla="*/ 1017790 h 1017790"/>
                <a:gd name="connsiteX1-8833" fmla="*/ 259271 w 7664420"/>
                <a:gd name="connsiteY1-8834" fmla="*/ 681698 h 1017790"/>
                <a:gd name="connsiteX2-8835" fmla="*/ 487503 w 7664420"/>
                <a:gd name="connsiteY2-8836" fmla="*/ 656539 h 1017790"/>
                <a:gd name="connsiteX3-8837" fmla="*/ 669121 w 7664420"/>
                <a:gd name="connsiteY3-8838" fmla="*/ 685805 h 1017790"/>
                <a:gd name="connsiteX4-8839" fmla="*/ 833041 w 7664420"/>
                <a:gd name="connsiteY4-8840" fmla="*/ 786068 h 1017790"/>
                <a:gd name="connsiteX5-8841" fmla="*/ 1115137 w 7664420"/>
                <a:gd name="connsiteY5-8842" fmla="*/ 778121 h 1017790"/>
                <a:gd name="connsiteX6-8843" fmla="*/ 1363185 w 7664420"/>
                <a:gd name="connsiteY6-8844" fmla="*/ 209976 h 1017790"/>
                <a:gd name="connsiteX7-8845" fmla="*/ 2880059 w 7664420"/>
                <a:gd name="connsiteY7-8846" fmla="*/ 2748 h 1017790"/>
                <a:gd name="connsiteX8-8847" fmla="*/ 3769678 w 7664420"/>
                <a:gd name="connsiteY8-8848" fmla="*/ 27825 h 1017790"/>
                <a:gd name="connsiteX9-8849" fmla="*/ 4272462 w 7664420"/>
                <a:gd name="connsiteY9-8850" fmla="*/ 4801 h 1017790"/>
                <a:gd name="connsiteX10-8851" fmla="*/ 4530511 w 7664420"/>
                <a:gd name="connsiteY10-8852" fmla="*/ 278296 h 1017790"/>
                <a:gd name="connsiteX11-8853" fmla="*/ 4366824 w 7664420"/>
                <a:gd name="connsiteY11-8854" fmla="*/ 238859 h 1017790"/>
                <a:gd name="connsiteX12-8855" fmla="*/ 4235077 w 7664420"/>
                <a:gd name="connsiteY12-8856" fmla="*/ 141657 h 1017790"/>
                <a:gd name="connsiteX13-8857" fmla="*/ 4138492 w 7664420"/>
                <a:gd name="connsiteY13-8858" fmla="*/ 198590 h 1017790"/>
                <a:gd name="connsiteX14-8859" fmla="*/ 4252575 w 7664420"/>
                <a:gd name="connsiteY14-8860" fmla="*/ 279516 h 1017790"/>
                <a:gd name="connsiteX15-8861" fmla="*/ 4009683 w 7664420"/>
                <a:gd name="connsiteY15-8862" fmla="*/ 293622 h 1017790"/>
                <a:gd name="connsiteX16-8863" fmla="*/ 3842557 w 7664420"/>
                <a:gd name="connsiteY16-8864" fmla="*/ 217807 h 1017790"/>
                <a:gd name="connsiteX17-8865" fmla="*/ 3228366 w 7664420"/>
                <a:gd name="connsiteY17-8866" fmla="*/ 323008 h 1017790"/>
                <a:gd name="connsiteX18-8867" fmla="*/ 2750529 w 7664420"/>
                <a:gd name="connsiteY18-8868" fmla="*/ 333224 h 1017790"/>
                <a:gd name="connsiteX19-8869" fmla="*/ 2400795 w 7664420"/>
                <a:gd name="connsiteY19-8870" fmla="*/ 387054 h 1017790"/>
                <a:gd name="connsiteX20-8871" fmla="*/ 2070022 w 7664420"/>
                <a:gd name="connsiteY20-8872" fmla="*/ 473638 h 1017790"/>
                <a:gd name="connsiteX21-8873" fmla="*/ 2666215 w 7664420"/>
                <a:gd name="connsiteY21-8874" fmla="*/ 532624 h 1017790"/>
                <a:gd name="connsiteX22-8875" fmla="*/ 3203205 w 7664420"/>
                <a:gd name="connsiteY22-8876" fmla="*/ 462418 h 1017790"/>
                <a:gd name="connsiteX23-8877" fmla="*/ 4254628 w 7664420"/>
                <a:gd name="connsiteY23-8878" fmla="*/ 332557 h 1017790"/>
                <a:gd name="connsiteX24-8879" fmla="*/ 4977125 w 7664420"/>
                <a:gd name="connsiteY24-8880" fmla="*/ 371109 h 1017790"/>
                <a:gd name="connsiteX25-8881" fmla="*/ 5733232 w 7664420"/>
                <a:gd name="connsiteY25-8882" fmla="*/ 260465 h 1017790"/>
                <a:gd name="connsiteX26-8883" fmla="*/ 6796376 w 7664420"/>
                <a:gd name="connsiteY26-8884" fmla="*/ 436589 h 1017790"/>
                <a:gd name="connsiteX27-8885" fmla="*/ 7059369 w 7664420"/>
                <a:gd name="connsiteY27-8886" fmla="*/ 471250 h 1017790"/>
                <a:gd name="connsiteX28-8887" fmla="*/ 7595691 w 7664420"/>
                <a:gd name="connsiteY28-8888" fmla="*/ 310953 h 1017790"/>
                <a:gd name="connsiteX29-8889" fmla="*/ 7628131 w 7664420"/>
                <a:gd name="connsiteY29-8890" fmla="*/ 723357 h 1017790"/>
                <a:gd name="connsiteX30-8891" fmla="*/ 7146905 w 7664420"/>
                <a:gd name="connsiteY30-8892" fmla="*/ 737299 h 1017790"/>
                <a:gd name="connsiteX31-8893" fmla="*/ 7023490 w 7664420"/>
                <a:gd name="connsiteY31-8894" fmla="*/ 778621 h 1017790"/>
                <a:gd name="connsiteX32-8895" fmla="*/ 6552098 w 7664420"/>
                <a:gd name="connsiteY32-8896" fmla="*/ 684590 h 1017790"/>
                <a:gd name="connsiteX33-8897" fmla="*/ 5895917 w 7664420"/>
                <a:gd name="connsiteY33-8898" fmla="*/ 782177 h 1017790"/>
                <a:gd name="connsiteX34-8899" fmla="*/ 5424692 w 7664420"/>
                <a:gd name="connsiteY34-8900" fmla="*/ 731689 h 1017790"/>
                <a:gd name="connsiteX35-8901" fmla="*/ 4981517 w 7664420"/>
                <a:gd name="connsiteY35-8902" fmla="*/ 905593 h 1017790"/>
                <a:gd name="connsiteX36-8903" fmla="*/ 4431755 w 7664420"/>
                <a:gd name="connsiteY36-8904" fmla="*/ 922423 h 1017790"/>
                <a:gd name="connsiteX37-8905" fmla="*/ 3938091 w 7664420"/>
                <a:gd name="connsiteY37-8906" fmla="*/ 1017790 h 1017790"/>
                <a:gd name="connsiteX38-8907" fmla="*/ 0 w 7664420"/>
                <a:gd name="connsiteY38-8908" fmla="*/ 1017790 h 1017790"/>
                <a:gd name="connsiteX0-8909" fmla="*/ 0 w 7664420"/>
                <a:gd name="connsiteY0-8910" fmla="*/ 1017790 h 1017790"/>
                <a:gd name="connsiteX1-8911" fmla="*/ 259271 w 7664420"/>
                <a:gd name="connsiteY1-8912" fmla="*/ 681698 h 1017790"/>
                <a:gd name="connsiteX2-8913" fmla="*/ 487503 w 7664420"/>
                <a:gd name="connsiteY2-8914" fmla="*/ 656539 h 1017790"/>
                <a:gd name="connsiteX3-8915" fmla="*/ 669121 w 7664420"/>
                <a:gd name="connsiteY3-8916" fmla="*/ 685805 h 1017790"/>
                <a:gd name="connsiteX4-8917" fmla="*/ 833041 w 7664420"/>
                <a:gd name="connsiteY4-8918" fmla="*/ 786068 h 1017790"/>
                <a:gd name="connsiteX5-8919" fmla="*/ 1115137 w 7664420"/>
                <a:gd name="connsiteY5-8920" fmla="*/ 778121 h 1017790"/>
                <a:gd name="connsiteX6-8921" fmla="*/ 1363185 w 7664420"/>
                <a:gd name="connsiteY6-8922" fmla="*/ 209976 h 1017790"/>
                <a:gd name="connsiteX7-8923" fmla="*/ 2880059 w 7664420"/>
                <a:gd name="connsiteY7-8924" fmla="*/ 2748 h 1017790"/>
                <a:gd name="connsiteX8-8925" fmla="*/ 3769678 w 7664420"/>
                <a:gd name="connsiteY8-8926" fmla="*/ 27825 h 1017790"/>
                <a:gd name="connsiteX9-8927" fmla="*/ 4272462 w 7664420"/>
                <a:gd name="connsiteY9-8928" fmla="*/ 4801 h 1017790"/>
                <a:gd name="connsiteX10-8929" fmla="*/ 4530511 w 7664420"/>
                <a:gd name="connsiteY10-8930" fmla="*/ 278296 h 1017790"/>
                <a:gd name="connsiteX11-8931" fmla="*/ 4366824 w 7664420"/>
                <a:gd name="connsiteY11-8932" fmla="*/ 238859 h 1017790"/>
                <a:gd name="connsiteX12-8933" fmla="*/ 4235077 w 7664420"/>
                <a:gd name="connsiteY12-8934" fmla="*/ 141657 h 1017790"/>
                <a:gd name="connsiteX13-8935" fmla="*/ 4138492 w 7664420"/>
                <a:gd name="connsiteY13-8936" fmla="*/ 198590 h 1017790"/>
                <a:gd name="connsiteX14-8937" fmla="*/ 4252575 w 7664420"/>
                <a:gd name="connsiteY14-8938" fmla="*/ 279516 h 1017790"/>
                <a:gd name="connsiteX15-8939" fmla="*/ 4009683 w 7664420"/>
                <a:gd name="connsiteY15-8940" fmla="*/ 293622 h 1017790"/>
                <a:gd name="connsiteX16-8941" fmla="*/ 3842557 w 7664420"/>
                <a:gd name="connsiteY16-8942" fmla="*/ 217807 h 1017790"/>
                <a:gd name="connsiteX17-8943" fmla="*/ 3228366 w 7664420"/>
                <a:gd name="connsiteY17-8944" fmla="*/ 323008 h 1017790"/>
                <a:gd name="connsiteX18-8945" fmla="*/ 2750529 w 7664420"/>
                <a:gd name="connsiteY18-8946" fmla="*/ 333224 h 1017790"/>
                <a:gd name="connsiteX19-8947" fmla="*/ 2400795 w 7664420"/>
                <a:gd name="connsiteY19-8948" fmla="*/ 387054 h 1017790"/>
                <a:gd name="connsiteX20-8949" fmla="*/ 2070022 w 7664420"/>
                <a:gd name="connsiteY20-8950" fmla="*/ 473638 h 1017790"/>
                <a:gd name="connsiteX21-8951" fmla="*/ 2666215 w 7664420"/>
                <a:gd name="connsiteY21-8952" fmla="*/ 532624 h 1017790"/>
                <a:gd name="connsiteX22-8953" fmla="*/ 3203205 w 7664420"/>
                <a:gd name="connsiteY22-8954" fmla="*/ 462418 h 1017790"/>
                <a:gd name="connsiteX23-8955" fmla="*/ 4254628 w 7664420"/>
                <a:gd name="connsiteY23-8956" fmla="*/ 332557 h 1017790"/>
                <a:gd name="connsiteX24-8957" fmla="*/ 4977125 w 7664420"/>
                <a:gd name="connsiteY24-8958" fmla="*/ 371109 h 1017790"/>
                <a:gd name="connsiteX25-8959" fmla="*/ 5733232 w 7664420"/>
                <a:gd name="connsiteY25-8960" fmla="*/ 260465 h 1017790"/>
                <a:gd name="connsiteX26-8961" fmla="*/ 6796376 w 7664420"/>
                <a:gd name="connsiteY26-8962" fmla="*/ 436589 h 1017790"/>
                <a:gd name="connsiteX27-8963" fmla="*/ 7059369 w 7664420"/>
                <a:gd name="connsiteY27-8964" fmla="*/ 471250 h 1017790"/>
                <a:gd name="connsiteX28-8965" fmla="*/ 7595691 w 7664420"/>
                <a:gd name="connsiteY28-8966" fmla="*/ 310953 h 1017790"/>
                <a:gd name="connsiteX29-8967" fmla="*/ 7628131 w 7664420"/>
                <a:gd name="connsiteY29-8968" fmla="*/ 723357 h 1017790"/>
                <a:gd name="connsiteX30-8969" fmla="*/ 7146905 w 7664420"/>
                <a:gd name="connsiteY30-8970" fmla="*/ 737299 h 1017790"/>
                <a:gd name="connsiteX31-8971" fmla="*/ 7023490 w 7664420"/>
                <a:gd name="connsiteY31-8972" fmla="*/ 778621 h 1017790"/>
                <a:gd name="connsiteX32-8973" fmla="*/ 6549377 w 7664420"/>
                <a:gd name="connsiteY32-8974" fmla="*/ 698197 h 1017790"/>
                <a:gd name="connsiteX33-8975" fmla="*/ 5895917 w 7664420"/>
                <a:gd name="connsiteY33-8976" fmla="*/ 782177 h 1017790"/>
                <a:gd name="connsiteX34-8977" fmla="*/ 5424692 w 7664420"/>
                <a:gd name="connsiteY34-8978" fmla="*/ 731689 h 1017790"/>
                <a:gd name="connsiteX35-8979" fmla="*/ 4981517 w 7664420"/>
                <a:gd name="connsiteY35-8980" fmla="*/ 905593 h 1017790"/>
                <a:gd name="connsiteX36-8981" fmla="*/ 4431755 w 7664420"/>
                <a:gd name="connsiteY36-8982" fmla="*/ 922423 h 1017790"/>
                <a:gd name="connsiteX37-8983" fmla="*/ 3938091 w 7664420"/>
                <a:gd name="connsiteY37-8984" fmla="*/ 1017790 h 1017790"/>
                <a:gd name="connsiteX38-8985" fmla="*/ 0 w 7664420"/>
                <a:gd name="connsiteY38-8986" fmla="*/ 1017790 h 1017790"/>
                <a:gd name="connsiteX0-8987" fmla="*/ 0 w 7664420"/>
                <a:gd name="connsiteY0-8988" fmla="*/ 1017790 h 1017790"/>
                <a:gd name="connsiteX1-8989" fmla="*/ 259271 w 7664420"/>
                <a:gd name="connsiteY1-8990" fmla="*/ 681698 h 1017790"/>
                <a:gd name="connsiteX2-8991" fmla="*/ 487503 w 7664420"/>
                <a:gd name="connsiteY2-8992" fmla="*/ 656539 h 1017790"/>
                <a:gd name="connsiteX3-8993" fmla="*/ 669121 w 7664420"/>
                <a:gd name="connsiteY3-8994" fmla="*/ 685805 h 1017790"/>
                <a:gd name="connsiteX4-8995" fmla="*/ 833041 w 7664420"/>
                <a:gd name="connsiteY4-8996" fmla="*/ 786068 h 1017790"/>
                <a:gd name="connsiteX5-8997" fmla="*/ 1115137 w 7664420"/>
                <a:gd name="connsiteY5-8998" fmla="*/ 778121 h 1017790"/>
                <a:gd name="connsiteX6-8999" fmla="*/ 1363185 w 7664420"/>
                <a:gd name="connsiteY6-9000" fmla="*/ 209976 h 1017790"/>
                <a:gd name="connsiteX7-9001" fmla="*/ 2880059 w 7664420"/>
                <a:gd name="connsiteY7-9002" fmla="*/ 2748 h 1017790"/>
                <a:gd name="connsiteX8-9003" fmla="*/ 3769678 w 7664420"/>
                <a:gd name="connsiteY8-9004" fmla="*/ 27825 h 1017790"/>
                <a:gd name="connsiteX9-9005" fmla="*/ 4272462 w 7664420"/>
                <a:gd name="connsiteY9-9006" fmla="*/ 4801 h 1017790"/>
                <a:gd name="connsiteX10-9007" fmla="*/ 4530511 w 7664420"/>
                <a:gd name="connsiteY10-9008" fmla="*/ 278296 h 1017790"/>
                <a:gd name="connsiteX11-9009" fmla="*/ 4366824 w 7664420"/>
                <a:gd name="connsiteY11-9010" fmla="*/ 238859 h 1017790"/>
                <a:gd name="connsiteX12-9011" fmla="*/ 4235077 w 7664420"/>
                <a:gd name="connsiteY12-9012" fmla="*/ 141657 h 1017790"/>
                <a:gd name="connsiteX13-9013" fmla="*/ 4138492 w 7664420"/>
                <a:gd name="connsiteY13-9014" fmla="*/ 198590 h 1017790"/>
                <a:gd name="connsiteX14-9015" fmla="*/ 4252575 w 7664420"/>
                <a:gd name="connsiteY14-9016" fmla="*/ 279516 h 1017790"/>
                <a:gd name="connsiteX15-9017" fmla="*/ 4009683 w 7664420"/>
                <a:gd name="connsiteY15-9018" fmla="*/ 293622 h 1017790"/>
                <a:gd name="connsiteX16-9019" fmla="*/ 3842557 w 7664420"/>
                <a:gd name="connsiteY16-9020" fmla="*/ 217807 h 1017790"/>
                <a:gd name="connsiteX17-9021" fmla="*/ 3228366 w 7664420"/>
                <a:gd name="connsiteY17-9022" fmla="*/ 323008 h 1017790"/>
                <a:gd name="connsiteX18-9023" fmla="*/ 2750529 w 7664420"/>
                <a:gd name="connsiteY18-9024" fmla="*/ 333224 h 1017790"/>
                <a:gd name="connsiteX19-9025" fmla="*/ 2400795 w 7664420"/>
                <a:gd name="connsiteY19-9026" fmla="*/ 387054 h 1017790"/>
                <a:gd name="connsiteX20-9027" fmla="*/ 2070022 w 7664420"/>
                <a:gd name="connsiteY20-9028" fmla="*/ 473638 h 1017790"/>
                <a:gd name="connsiteX21-9029" fmla="*/ 2666215 w 7664420"/>
                <a:gd name="connsiteY21-9030" fmla="*/ 532624 h 1017790"/>
                <a:gd name="connsiteX22-9031" fmla="*/ 3203205 w 7664420"/>
                <a:gd name="connsiteY22-9032" fmla="*/ 462418 h 1017790"/>
                <a:gd name="connsiteX23-9033" fmla="*/ 4254628 w 7664420"/>
                <a:gd name="connsiteY23-9034" fmla="*/ 332557 h 1017790"/>
                <a:gd name="connsiteX24-9035" fmla="*/ 4977125 w 7664420"/>
                <a:gd name="connsiteY24-9036" fmla="*/ 371109 h 1017790"/>
                <a:gd name="connsiteX25-9037" fmla="*/ 5733232 w 7664420"/>
                <a:gd name="connsiteY25-9038" fmla="*/ 260465 h 1017790"/>
                <a:gd name="connsiteX26-9039" fmla="*/ 6796376 w 7664420"/>
                <a:gd name="connsiteY26-9040" fmla="*/ 436589 h 1017790"/>
                <a:gd name="connsiteX27-9041" fmla="*/ 7059369 w 7664420"/>
                <a:gd name="connsiteY27-9042" fmla="*/ 471250 h 1017790"/>
                <a:gd name="connsiteX28-9043" fmla="*/ 7595691 w 7664420"/>
                <a:gd name="connsiteY28-9044" fmla="*/ 310953 h 1017790"/>
                <a:gd name="connsiteX29-9045" fmla="*/ 7628131 w 7664420"/>
                <a:gd name="connsiteY29-9046" fmla="*/ 723357 h 1017790"/>
                <a:gd name="connsiteX30-9047" fmla="*/ 7146905 w 7664420"/>
                <a:gd name="connsiteY30-9048" fmla="*/ 737299 h 1017790"/>
                <a:gd name="connsiteX31-9049" fmla="*/ 7023490 w 7664420"/>
                <a:gd name="connsiteY31-9050" fmla="*/ 778621 h 1017790"/>
                <a:gd name="connsiteX32-9051" fmla="*/ 6549377 w 7664420"/>
                <a:gd name="connsiteY32-9052" fmla="*/ 698197 h 1017790"/>
                <a:gd name="connsiteX33-9053" fmla="*/ 5895917 w 7664420"/>
                <a:gd name="connsiteY33-9054" fmla="*/ 782177 h 1017790"/>
                <a:gd name="connsiteX34-9055" fmla="*/ 5424692 w 7664420"/>
                <a:gd name="connsiteY34-9056" fmla="*/ 731689 h 1017790"/>
                <a:gd name="connsiteX35-9057" fmla="*/ 4981517 w 7664420"/>
                <a:gd name="connsiteY35-9058" fmla="*/ 905593 h 1017790"/>
                <a:gd name="connsiteX36-9059" fmla="*/ 4431755 w 7664420"/>
                <a:gd name="connsiteY36-9060" fmla="*/ 922423 h 1017790"/>
                <a:gd name="connsiteX37-9061" fmla="*/ 3938091 w 7664420"/>
                <a:gd name="connsiteY37-9062" fmla="*/ 1017790 h 1017790"/>
                <a:gd name="connsiteX38-9063" fmla="*/ 0 w 7664420"/>
                <a:gd name="connsiteY38-9064" fmla="*/ 1017790 h 1017790"/>
                <a:gd name="connsiteX0-9065" fmla="*/ 0 w 7664420"/>
                <a:gd name="connsiteY0-9066" fmla="*/ 1017790 h 1017790"/>
                <a:gd name="connsiteX1-9067" fmla="*/ 259271 w 7664420"/>
                <a:gd name="connsiteY1-9068" fmla="*/ 681698 h 1017790"/>
                <a:gd name="connsiteX2-9069" fmla="*/ 487503 w 7664420"/>
                <a:gd name="connsiteY2-9070" fmla="*/ 656539 h 1017790"/>
                <a:gd name="connsiteX3-9071" fmla="*/ 669121 w 7664420"/>
                <a:gd name="connsiteY3-9072" fmla="*/ 685805 h 1017790"/>
                <a:gd name="connsiteX4-9073" fmla="*/ 833041 w 7664420"/>
                <a:gd name="connsiteY4-9074" fmla="*/ 786068 h 1017790"/>
                <a:gd name="connsiteX5-9075" fmla="*/ 1115137 w 7664420"/>
                <a:gd name="connsiteY5-9076" fmla="*/ 778121 h 1017790"/>
                <a:gd name="connsiteX6-9077" fmla="*/ 1363185 w 7664420"/>
                <a:gd name="connsiteY6-9078" fmla="*/ 209976 h 1017790"/>
                <a:gd name="connsiteX7-9079" fmla="*/ 2880059 w 7664420"/>
                <a:gd name="connsiteY7-9080" fmla="*/ 2748 h 1017790"/>
                <a:gd name="connsiteX8-9081" fmla="*/ 3769678 w 7664420"/>
                <a:gd name="connsiteY8-9082" fmla="*/ 27825 h 1017790"/>
                <a:gd name="connsiteX9-9083" fmla="*/ 4272462 w 7664420"/>
                <a:gd name="connsiteY9-9084" fmla="*/ 4801 h 1017790"/>
                <a:gd name="connsiteX10-9085" fmla="*/ 4530511 w 7664420"/>
                <a:gd name="connsiteY10-9086" fmla="*/ 278296 h 1017790"/>
                <a:gd name="connsiteX11-9087" fmla="*/ 4366824 w 7664420"/>
                <a:gd name="connsiteY11-9088" fmla="*/ 238859 h 1017790"/>
                <a:gd name="connsiteX12-9089" fmla="*/ 4235077 w 7664420"/>
                <a:gd name="connsiteY12-9090" fmla="*/ 141657 h 1017790"/>
                <a:gd name="connsiteX13-9091" fmla="*/ 4138492 w 7664420"/>
                <a:gd name="connsiteY13-9092" fmla="*/ 198590 h 1017790"/>
                <a:gd name="connsiteX14-9093" fmla="*/ 4252575 w 7664420"/>
                <a:gd name="connsiteY14-9094" fmla="*/ 279516 h 1017790"/>
                <a:gd name="connsiteX15-9095" fmla="*/ 4009683 w 7664420"/>
                <a:gd name="connsiteY15-9096" fmla="*/ 293622 h 1017790"/>
                <a:gd name="connsiteX16-9097" fmla="*/ 3842557 w 7664420"/>
                <a:gd name="connsiteY16-9098" fmla="*/ 217807 h 1017790"/>
                <a:gd name="connsiteX17-9099" fmla="*/ 3228366 w 7664420"/>
                <a:gd name="connsiteY17-9100" fmla="*/ 323008 h 1017790"/>
                <a:gd name="connsiteX18-9101" fmla="*/ 2750529 w 7664420"/>
                <a:gd name="connsiteY18-9102" fmla="*/ 333224 h 1017790"/>
                <a:gd name="connsiteX19-9103" fmla="*/ 2400795 w 7664420"/>
                <a:gd name="connsiteY19-9104" fmla="*/ 387054 h 1017790"/>
                <a:gd name="connsiteX20-9105" fmla="*/ 2070022 w 7664420"/>
                <a:gd name="connsiteY20-9106" fmla="*/ 473638 h 1017790"/>
                <a:gd name="connsiteX21-9107" fmla="*/ 2666215 w 7664420"/>
                <a:gd name="connsiteY21-9108" fmla="*/ 532624 h 1017790"/>
                <a:gd name="connsiteX22-9109" fmla="*/ 3203205 w 7664420"/>
                <a:gd name="connsiteY22-9110" fmla="*/ 462418 h 1017790"/>
                <a:gd name="connsiteX23-9111" fmla="*/ 4254628 w 7664420"/>
                <a:gd name="connsiteY23-9112" fmla="*/ 332557 h 1017790"/>
                <a:gd name="connsiteX24-9113" fmla="*/ 4977125 w 7664420"/>
                <a:gd name="connsiteY24-9114" fmla="*/ 371109 h 1017790"/>
                <a:gd name="connsiteX25-9115" fmla="*/ 5733232 w 7664420"/>
                <a:gd name="connsiteY25-9116" fmla="*/ 260465 h 1017790"/>
                <a:gd name="connsiteX26-9117" fmla="*/ 6796376 w 7664420"/>
                <a:gd name="connsiteY26-9118" fmla="*/ 436589 h 1017790"/>
                <a:gd name="connsiteX27-9119" fmla="*/ 7059369 w 7664420"/>
                <a:gd name="connsiteY27-9120" fmla="*/ 471250 h 1017790"/>
                <a:gd name="connsiteX28-9121" fmla="*/ 7595691 w 7664420"/>
                <a:gd name="connsiteY28-9122" fmla="*/ 310953 h 1017790"/>
                <a:gd name="connsiteX29-9123" fmla="*/ 7628131 w 7664420"/>
                <a:gd name="connsiteY29-9124" fmla="*/ 723357 h 1017790"/>
                <a:gd name="connsiteX30-9125" fmla="*/ 7146905 w 7664420"/>
                <a:gd name="connsiteY30-9126" fmla="*/ 737299 h 1017790"/>
                <a:gd name="connsiteX31-9127" fmla="*/ 7023490 w 7664420"/>
                <a:gd name="connsiteY31-9128" fmla="*/ 778621 h 1017790"/>
                <a:gd name="connsiteX32-9129" fmla="*/ 6549377 w 7664420"/>
                <a:gd name="connsiteY32-9130" fmla="*/ 698197 h 1017790"/>
                <a:gd name="connsiteX33-9131" fmla="*/ 5895917 w 7664420"/>
                <a:gd name="connsiteY33-9132" fmla="*/ 782177 h 1017790"/>
                <a:gd name="connsiteX34-9133" fmla="*/ 5424692 w 7664420"/>
                <a:gd name="connsiteY34-9134" fmla="*/ 731689 h 1017790"/>
                <a:gd name="connsiteX35-9135" fmla="*/ 4981517 w 7664420"/>
                <a:gd name="connsiteY35-9136" fmla="*/ 905593 h 1017790"/>
                <a:gd name="connsiteX36-9137" fmla="*/ 4431755 w 7664420"/>
                <a:gd name="connsiteY36-9138" fmla="*/ 922423 h 1017790"/>
                <a:gd name="connsiteX37-9139" fmla="*/ 3938091 w 7664420"/>
                <a:gd name="connsiteY37-9140" fmla="*/ 1017790 h 1017790"/>
                <a:gd name="connsiteX38-9141" fmla="*/ 0 w 7664420"/>
                <a:gd name="connsiteY38-9142" fmla="*/ 1017790 h 1017790"/>
                <a:gd name="connsiteX0-9143" fmla="*/ 0 w 7664420"/>
                <a:gd name="connsiteY0-9144" fmla="*/ 1017790 h 1017790"/>
                <a:gd name="connsiteX1-9145" fmla="*/ 259271 w 7664420"/>
                <a:gd name="connsiteY1-9146" fmla="*/ 681698 h 1017790"/>
                <a:gd name="connsiteX2-9147" fmla="*/ 487503 w 7664420"/>
                <a:gd name="connsiteY2-9148" fmla="*/ 656539 h 1017790"/>
                <a:gd name="connsiteX3-9149" fmla="*/ 669121 w 7664420"/>
                <a:gd name="connsiteY3-9150" fmla="*/ 685805 h 1017790"/>
                <a:gd name="connsiteX4-9151" fmla="*/ 833041 w 7664420"/>
                <a:gd name="connsiteY4-9152" fmla="*/ 786068 h 1017790"/>
                <a:gd name="connsiteX5-9153" fmla="*/ 1115137 w 7664420"/>
                <a:gd name="connsiteY5-9154" fmla="*/ 778121 h 1017790"/>
                <a:gd name="connsiteX6-9155" fmla="*/ 1363185 w 7664420"/>
                <a:gd name="connsiteY6-9156" fmla="*/ 209976 h 1017790"/>
                <a:gd name="connsiteX7-9157" fmla="*/ 2880059 w 7664420"/>
                <a:gd name="connsiteY7-9158" fmla="*/ 2748 h 1017790"/>
                <a:gd name="connsiteX8-9159" fmla="*/ 3769678 w 7664420"/>
                <a:gd name="connsiteY8-9160" fmla="*/ 27825 h 1017790"/>
                <a:gd name="connsiteX9-9161" fmla="*/ 4272462 w 7664420"/>
                <a:gd name="connsiteY9-9162" fmla="*/ 4801 h 1017790"/>
                <a:gd name="connsiteX10-9163" fmla="*/ 4530511 w 7664420"/>
                <a:gd name="connsiteY10-9164" fmla="*/ 278296 h 1017790"/>
                <a:gd name="connsiteX11-9165" fmla="*/ 4366824 w 7664420"/>
                <a:gd name="connsiteY11-9166" fmla="*/ 238859 h 1017790"/>
                <a:gd name="connsiteX12-9167" fmla="*/ 4235077 w 7664420"/>
                <a:gd name="connsiteY12-9168" fmla="*/ 141657 h 1017790"/>
                <a:gd name="connsiteX13-9169" fmla="*/ 4138492 w 7664420"/>
                <a:gd name="connsiteY13-9170" fmla="*/ 198590 h 1017790"/>
                <a:gd name="connsiteX14-9171" fmla="*/ 4252575 w 7664420"/>
                <a:gd name="connsiteY14-9172" fmla="*/ 279516 h 1017790"/>
                <a:gd name="connsiteX15-9173" fmla="*/ 4009683 w 7664420"/>
                <a:gd name="connsiteY15-9174" fmla="*/ 293622 h 1017790"/>
                <a:gd name="connsiteX16-9175" fmla="*/ 3842557 w 7664420"/>
                <a:gd name="connsiteY16-9176" fmla="*/ 217807 h 1017790"/>
                <a:gd name="connsiteX17-9177" fmla="*/ 3228366 w 7664420"/>
                <a:gd name="connsiteY17-9178" fmla="*/ 323008 h 1017790"/>
                <a:gd name="connsiteX18-9179" fmla="*/ 2750529 w 7664420"/>
                <a:gd name="connsiteY18-9180" fmla="*/ 333224 h 1017790"/>
                <a:gd name="connsiteX19-9181" fmla="*/ 2400795 w 7664420"/>
                <a:gd name="connsiteY19-9182" fmla="*/ 387054 h 1017790"/>
                <a:gd name="connsiteX20-9183" fmla="*/ 2070022 w 7664420"/>
                <a:gd name="connsiteY20-9184" fmla="*/ 473638 h 1017790"/>
                <a:gd name="connsiteX21-9185" fmla="*/ 2666215 w 7664420"/>
                <a:gd name="connsiteY21-9186" fmla="*/ 532624 h 1017790"/>
                <a:gd name="connsiteX22-9187" fmla="*/ 3203205 w 7664420"/>
                <a:gd name="connsiteY22-9188" fmla="*/ 462418 h 1017790"/>
                <a:gd name="connsiteX23-9189" fmla="*/ 4254628 w 7664420"/>
                <a:gd name="connsiteY23-9190" fmla="*/ 332557 h 1017790"/>
                <a:gd name="connsiteX24-9191" fmla="*/ 4977125 w 7664420"/>
                <a:gd name="connsiteY24-9192" fmla="*/ 371109 h 1017790"/>
                <a:gd name="connsiteX25-9193" fmla="*/ 5733232 w 7664420"/>
                <a:gd name="connsiteY25-9194" fmla="*/ 260465 h 1017790"/>
                <a:gd name="connsiteX26-9195" fmla="*/ 6796376 w 7664420"/>
                <a:gd name="connsiteY26-9196" fmla="*/ 436589 h 1017790"/>
                <a:gd name="connsiteX27-9197" fmla="*/ 7059369 w 7664420"/>
                <a:gd name="connsiteY27-9198" fmla="*/ 471250 h 1017790"/>
                <a:gd name="connsiteX28-9199" fmla="*/ 7595691 w 7664420"/>
                <a:gd name="connsiteY28-9200" fmla="*/ 310953 h 1017790"/>
                <a:gd name="connsiteX29-9201" fmla="*/ 7628131 w 7664420"/>
                <a:gd name="connsiteY29-9202" fmla="*/ 723357 h 1017790"/>
                <a:gd name="connsiteX30-9203" fmla="*/ 7146905 w 7664420"/>
                <a:gd name="connsiteY30-9204" fmla="*/ 737299 h 1017790"/>
                <a:gd name="connsiteX31-9205" fmla="*/ 7023490 w 7664420"/>
                <a:gd name="connsiteY31-9206" fmla="*/ 778621 h 1017790"/>
                <a:gd name="connsiteX32-9207" fmla="*/ 6549377 w 7664420"/>
                <a:gd name="connsiteY32-9208" fmla="*/ 698197 h 1017790"/>
                <a:gd name="connsiteX33-9209" fmla="*/ 5895917 w 7664420"/>
                <a:gd name="connsiteY33-9210" fmla="*/ 782177 h 1017790"/>
                <a:gd name="connsiteX34-9211" fmla="*/ 5424692 w 7664420"/>
                <a:gd name="connsiteY34-9212" fmla="*/ 731689 h 1017790"/>
                <a:gd name="connsiteX35-9213" fmla="*/ 4981517 w 7664420"/>
                <a:gd name="connsiteY35-9214" fmla="*/ 905593 h 1017790"/>
                <a:gd name="connsiteX36-9215" fmla="*/ 4431755 w 7664420"/>
                <a:gd name="connsiteY36-9216" fmla="*/ 922423 h 1017790"/>
                <a:gd name="connsiteX37-9217" fmla="*/ 3938091 w 7664420"/>
                <a:gd name="connsiteY37-9218" fmla="*/ 1017790 h 1017790"/>
                <a:gd name="connsiteX38-9219" fmla="*/ 0 w 7664420"/>
                <a:gd name="connsiteY38-9220" fmla="*/ 1017790 h 1017790"/>
                <a:gd name="connsiteX0-9221" fmla="*/ 0 w 7664420"/>
                <a:gd name="connsiteY0-9222" fmla="*/ 1017790 h 1017790"/>
                <a:gd name="connsiteX1-9223" fmla="*/ 259271 w 7664420"/>
                <a:gd name="connsiteY1-9224" fmla="*/ 681698 h 1017790"/>
                <a:gd name="connsiteX2-9225" fmla="*/ 487503 w 7664420"/>
                <a:gd name="connsiteY2-9226" fmla="*/ 656539 h 1017790"/>
                <a:gd name="connsiteX3-9227" fmla="*/ 669121 w 7664420"/>
                <a:gd name="connsiteY3-9228" fmla="*/ 685805 h 1017790"/>
                <a:gd name="connsiteX4-9229" fmla="*/ 833041 w 7664420"/>
                <a:gd name="connsiteY4-9230" fmla="*/ 786068 h 1017790"/>
                <a:gd name="connsiteX5-9231" fmla="*/ 1115137 w 7664420"/>
                <a:gd name="connsiteY5-9232" fmla="*/ 778121 h 1017790"/>
                <a:gd name="connsiteX6-9233" fmla="*/ 1363185 w 7664420"/>
                <a:gd name="connsiteY6-9234" fmla="*/ 209976 h 1017790"/>
                <a:gd name="connsiteX7-9235" fmla="*/ 2880059 w 7664420"/>
                <a:gd name="connsiteY7-9236" fmla="*/ 2748 h 1017790"/>
                <a:gd name="connsiteX8-9237" fmla="*/ 3769678 w 7664420"/>
                <a:gd name="connsiteY8-9238" fmla="*/ 27825 h 1017790"/>
                <a:gd name="connsiteX9-9239" fmla="*/ 4272462 w 7664420"/>
                <a:gd name="connsiteY9-9240" fmla="*/ 4801 h 1017790"/>
                <a:gd name="connsiteX10-9241" fmla="*/ 4530511 w 7664420"/>
                <a:gd name="connsiteY10-9242" fmla="*/ 278296 h 1017790"/>
                <a:gd name="connsiteX11-9243" fmla="*/ 4366824 w 7664420"/>
                <a:gd name="connsiteY11-9244" fmla="*/ 238859 h 1017790"/>
                <a:gd name="connsiteX12-9245" fmla="*/ 4235077 w 7664420"/>
                <a:gd name="connsiteY12-9246" fmla="*/ 141657 h 1017790"/>
                <a:gd name="connsiteX13-9247" fmla="*/ 4138492 w 7664420"/>
                <a:gd name="connsiteY13-9248" fmla="*/ 198590 h 1017790"/>
                <a:gd name="connsiteX14-9249" fmla="*/ 4252575 w 7664420"/>
                <a:gd name="connsiteY14-9250" fmla="*/ 279516 h 1017790"/>
                <a:gd name="connsiteX15-9251" fmla="*/ 4009683 w 7664420"/>
                <a:gd name="connsiteY15-9252" fmla="*/ 293622 h 1017790"/>
                <a:gd name="connsiteX16-9253" fmla="*/ 3842557 w 7664420"/>
                <a:gd name="connsiteY16-9254" fmla="*/ 217807 h 1017790"/>
                <a:gd name="connsiteX17-9255" fmla="*/ 3228366 w 7664420"/>
                <a:gd name="connsiteY17-9256" fmla="*/ 323008 h 1017790"/>
                <a:gd name="connsiteX18-9257" fmla="*/ 2750529 w 7664420"/>
                <a:gd name="connsiteY18-9258" fmla="*/ 333224 h 1017790"/>
                <a:gd name="connsiteX19-9259" fmla="*/ 2400795 w 7664420"/>
                <a:gd name="connsiteY19-9260" fmla="*/ 387054 h 1017790"/>
                <a:gd name="connsiteX20-9261" fmla="*/ 2070022 w 7664420"/>
                <a:gd name="connsiteY20-9262" fmla="*/ 473638 h 1017790"/>
                <a:gd name="connsiteX21-9263" fmla="*/ 2666215 w 7664420"/>
                <a:gd name="connsiteY21-9264" fmla="*/ 532624 h 1017790"/>
                <a:gd name="connsiteX22-9265" fmla="*/ 3203205 w 7664420"/>
                <a:gd name="connsiteY22-9266" fmla="*/ 462418 h 1017790"/>
                <a:gd name="connsiteX23-9267" fmla="*/ 4254628 w 7664420"/>
                <a:gd name="connsiteY23-9268" fmla="*/ 332557 h 1017790"/>
                <a:gd name="connsiteX24-9269" fmla="*/ 4977125 w 7664420"/>
                <a:gd name="connsiteY24-9270" fmla="*/ 371109 h 1017790"/>
                <a:gd name="connsiteX25-9271" fmla="*/ 5733232 w 7664420"/>
                <a:gd name="connsiteY25-9272" fmla="*/ 260465 h 1017790"/>
                <a:gd name="connsiteX26-9273" fmla="*/ 6796376 w 7664420"/>
                <a:gd name="connsiteY26-9274" fmla="*/ 436589 h 1017790"/>
                <a:gd name="connsiteX27-9275" fmla="*/ 7059369 w 7664420"/>
                <a:gd name="connsiteY27-9276" fmla="*/ 471250 h 1017790"/>
                <a:gd name="connsiteX28-9277" fmla="*/ 7595691 w 7664420"/>
                <a:gd name="connsiteY28-9278" fmla="*/ 310953 h 1017790"/>
                <a:gd name="connsiteX29-9279" fmla="*/ 7628131 w 7664420"/>
                <a:gd name="connsiteY29-9280" fmla="*/ 723357 h 1017790"/>
                <a:gd name="connsiteX30-9281" fmla="*/ 7146905 w 7664420"/>
                <a:gd name="connsiteY30-9282" fmla="*/ 737299 h 1017790"/>
                <a:gd name="connsiteX31-9283" fmla="*/ 7023490 w 7664420"/>
                <a:gd name="connsiteY31-9284" fmla="*/ 778621 h 1017790"/>
                <a:gd name="connsiteX32-9285" fmla="*/ 6549377 w 7664420"/>
                <a:gd name="connsiteY32-9286" fmla="*/ 698197 h 1017790"/>
                <a:gd name="connsiteX33-9287" fmla="*/ 5895917 w 7664420"/>
                <a:gd name="connsiteY33-9288" fmla="*/ 782177 h 1017790"/>
                <a:gd name="connsiteX34-9289" fmla="*/ 5424692 w 7664420"/>
                <a:gd name="connsiteY34-9290" fmla="*/ 731689 h 1017790"/>
                <a:gd name="connsiteX35-9291" fmla="*/ 4978795 w 7664420"/>
                <a:gd name="connsiteY35-9292" fmla="*/ 867493 h 1017790"/>
                <a:gd name="connsiteX36-9293" fmla="*/ 4431755 w 7664420"/>
                <a:gd name="connsiteY36-9294" fmla="*/ 922423 h 1017790"/>
                <a:gd name="connsiteX37-9295" fmla="*/ 3938091 w 7664420"/>
                <a:gd name="connsiteY37-9296" fmla="*/ 1017790 h 1017790"/>
                <a:gd name="connsiteX38-9297" fmla="*/ 0 w 7664420"/>
                <a:gd name="connsiteY38-9298" fmla="*/ 1017790 h 1017790"/>
                <a:gd name="connsiteX0-9299" fmla="*/ 0 w 7664420"/>
                <a:gd name="connsiteY0-9300" fmla="*/ 1017790 h 1017790"/>
                <a:gd name="connsiteX1-9301" fmla="*/ 259271 w 7664420"/>
                <a:gd name="connsiteY1-9302" fmla="*/ 681698 h 1017790"/>
                <a:gd name="connsiteX2-9303" fmla="*/ 487503 w 7664420"/>
                <a:gd name="connsiteY2-9304" fmla="*/ 656539 h 1017790"/>
                <a:gd name="connsiteX3-9305" fmla="*/ 669121 w 7664420"/>
                <a:gd name="connsiteY3-9306" fmla="*/ 685805 h 1017790"/>
                <a:gd name="connsiteX4-9307" fmla="*/ 833041 w 7664420"/>
                <a:gd name="connsiteY4-9308" fmla="*/ 786068 h 1017790"/>
                <a:gd name="connsiteX5-9309" fmla="*/ 1115137 w 7664420"/>
                <a:gd name="connsiteY5-9310" fmla="*/ 778121 h 1017790"/>
                <a:gd name="connsiteX6-9311" fmla="*/ 1363185 w 7664420"/>
                <a:gd name="connsiteY6-9312" fmla="*/ 209976 h 1017790"/>
                <a:gd name="connsiteX7-9313" fmla="*/ 2880059 w 7664420"/>
                <a:gd name="connsiteY7-9314" fmla="*/ 2748 h 1017790"/>
                <a:gd name="connsiteX8-9315" fmla="*/ 3769678 w 7664420"/>
                <a:gd name="connsiteY8-9316" fmla="*/ 27825 h 1017790"/>
                <a:gd name="connsiteX9-9317" fmla="*/ 4272462 w 7664420"/>
                <a:gd name="connsiteY9-9318" fmla="*/ 4801 h 1017790"/>
                <a:gd name="connsiteX10-9319" fmla="*/ 4530511 w 7664420"/>
                <a:gd name="connsiteY10-9320" fmla="*/ 278296 h 1017790"/>
                <a:gd name="connsiteX11-9321" fmla="*/ 4366824 w 7664420"/>
                <a:gd name="connsiteY11-9322" fmla="*/ 238859 h 1017790"/>
                <a:gd name="connsiteX12-9323" fmla="*/ 4235077 w 7664420"/>
                <a:gd name="connsiteY12-9324" fmla="*/ 141657 h 1017790"/>
                <a:gd name="connsiteX13-9325" fmla="*/ 4138492 w 7664420"/>
                <a:gd name="connsiteY13-9326" fmla="*/ 198590 h 1017790"/>
                <a:gd name="connsiteX14-9327" fmla="*/ 4252575 w 7664420"/>
                <a:gd name="connsiteY14-9328" fmla="*/ 279516 h 1017790"/>
                <a:gd name="connsiteX15-9329" fmla="*/ 4009683 w 7664420"/>
                <a:gd name="connsiteY15-9330" fmla="*/ 293622 h 1017790"/>
                <a:gd name="connsiteX16-9331" fmla="*/ 3842557 w 7664420"/>
                <a:gd name="connsiteY16-9332" fmla="*/ 217807 h 1017790"/>
                <a:gd name="connsiteX17-9333" fmla="*/ 3228366 w 7664420"/>
                <a:gd name="connsiteY17-9334" fmla="*/ 323008 h 1017790"/>
                <a:gd name="connsiteX18-9335" fmla="*/ 2750529 w 7664420"/>
                <a:gd name="connsiteY18-9336" fmla="*/ 333224 h 1017790"/>
                <a:gd name="connsiteX19-9337" fmla="*/ 2400795 w 7664420"/>
                <a:gd name="connsiteY19-9338" fmla="*/ 387054 h 1017790"/>
                <a:gd name="connsiteX20-9339" fmla="*/ 2070022 w 7664420"/>
                <a:gd name="connsiteY20-9340" fmla="*/ 473638 h 1017790"/>
                <a:gd name="connsiteX21-9341" fmla="*/ 2666215 w 7664420"/>
                <a:gd name="connsiteY21-9342" fmla="*/ 532624 h 1017790"/>
                <a:gd name="connsiteX22-9343" fmla="*/ 3203205 w 7664420"/>
                <a:gd name="connsiteY22-9344" fmla="*/ 462418 h 1017790"/>
                <a:gd name="connsiteX23-9345" fmla="*/ 4254628 w 7664420"/>
                <a:gd name="connsiteY23-9346" fmla="*/ 332557 h 1017790"/>
                <a:gd name="connsiteX24-9347" fmla="*/ 4977125 w 7664420"/>
                <a:gd name="connsiteY24-9348" fmla="*/ 371109 h 1017790"/>
                <a:gd name="connsiteX25-9349" fmla="*/ 5733232 w 7664420"/>
                <a:gd name="connsiteY25-9350" fmla="*/ 260465 h 1017790"/>
                <a:gd name="connsiteX26-9351" fmla="*/ 6796376 w 7664420"/>
                <a:gd name="connsiteY26-9352" fmla="*/ 436589 h 1017790"/>
                <a:gd name="connsiteX27-9353" fmla="*/ 7059369 w 7664420"/>
                <a:gd name="connsiteY27-9354" fmla="*/ 471250 h 1017790"/>
                <a:gd name="connsiteX28-9355" fmla="*/ 7595691 w 7664420"/>
                <a:gd name="connsiteY28-9356" fmla="*/ 310953 h 1017790"/>
                <a:gd name="connsiteX29-9357" fmla="*/ 7628131 w 7664420"/>
                <a:gd name="connsiteY29-9358" fmla="*/ 723357 h 1017790"/>
                <a:gd name="connsiteX30-9359" fmla="*/ 7146905 w 7664420"/>
                <a:gd name="connsiteY30-9360" fmla="*/ 737299 h 1017790"/>
                <a:gd name="connsiteX31-9361" fmla="*/ 7023490 w 7664420"/>
                <a:gd name="connsiteY31-9362" fmla="*/ 778621 h 1017790"/>
                <a:gd name="connsiteX32-9363" fmla="*/ 6549377 w 7664420"/>
                <a:gd name="connsiteY32-9364" fmla="*/ 698197 h 1017790"/>
                <a:gd name="connsiteX33-9365" fmla="*/ 5895917 w 7664420"/>
                <a:gd name="connsiteY33-9366" fmla="*/ 782177 h 1017790"/>
                <a:gd name="connsiteX34-9367" fmla="*/ 5424692 w 7664420"/>
                <a:gd name="connsiteY34-9368" fmla="*/ 731689 h 1017790"/>
                <a:gd name="connsiteX35-9369" fmla="*/ 4978795 w 7664420"/>
                <a:gd name="connsiteY35-9370" fmla="*/ 867493 h 1017790"/>
                <a:gd name="connsiteX36-9371" fmla="*/ 4431755 w 7664420"/>
                <a:gd name="connsiteY36-9372" fmla="*/ 922423 h 1017790"/>
                <a:gd name="connsiteX37-9373" fmla="*/ 3938091 w 7664420"/>
                <a:gd name="connsiteY37-9374" fmla="*/ 1017790 h 1017790"/>
                <a:gd name="connsiteX38-9375" fmla="*/ 0 w 7664420"/>
                <a:gd name="connsiteY38-9376" fmla="*/ 1017790 h 1017790"/>
                <a:gd name="connsiteX0-9377" fmla="*/ 0 w 7664420"/>
                <a:gd name="connsiteY0-9378" fmla="*/ 1017790 h 1017790"/>
                <a:gd name="connsiteX1-9379" fmla="*/ 259271 w 7664420"/>
                <a:gd name="connsiteY1-9380" fmla="*/ 681698 h 1017790"/>
                <a:gd name="connsiteX2-9381" fmla="*/ 487503 w 7664420"/>
                <a:gd name="connsiteY2-9382" fmla="*/ 656539 h 1017790"/>
                <a:gd name="connsiteX3-9383" fmla="*/ 669121 w 7664420"/>
                <a:gd name="connsiteY3-9384" fmla="*/ 685805 h 1017790"/>
                <a:gd name="connsiteX4-9385" fmla="*/ 833041 w 7664420"/>
                <a:gd name="connsiteY4-9386" fmla="*/ 786068 h 1017790"/>
                <a:gd name="connsiteX5-9387" fmla="*/ 1115137 w 7664420"/>
                <a:gd name="connsiteY5-9388" fmla="*/ 778121 h 1017790"/>
                <a:gd name="connsiteX6-9389" fmla="*/ 1363185 w 7664420"/>
                <a:gd name="connsiteY6-9390" fmla="*/ 209976 h 1017790"/>
                <a:gd name="connsiteX7-9391" fmla="*/ 2880059 w 7664420"/>
                <a:gd name="connsiteY7-9392" fmla="*/ 2748 h 1017790"/>
                <a:gd name="connsiteX8-9393" fmla="*/ 3769678 w 7664420"/>
                <a:gd name="connsiteY8-9394" fmla="*/ 27825 h 1017790"/>
                <a:gd name="connsiteX9-9395" fmla="*/ 4272462 w 7664420"/>
                <a:gd name="connsiteY9-9396" fmla="*/ 4801 h 1017790"/>
                <a:gd name="connsiteX10-9397" fmla="*/ 4530511 w 7664420"/>
                <a:gd name="connsiteY10-9398" fmla="*/ 278296 h 1017790"/>
                <a:gd name="connsiteX11-9399" fmla="*/ 4366824 w 7664420"/>
                <a:gd name="connsiteY11-9400" fmla="*/ 238859 h 1017790"/>
                <a:gd name="connsiteX12-9401" fmla="*/ 4235077 w 7664420"/>
                <a:gd name="connsiteY12-9402" fmla="*/ 141657 h 1017790"/>
                <a:gd name="connsiteX13-9403" fmla="*/ 4138492 w 7664420"/>
                <a:gd name="connsiteY13-9404" fmla="*/ 198590 h 1017790"/>
                <a:gd name="connsiteX14-9405" fmla="*/ 4252575 w 7664420"/>
                <a:gd name="connsiteY14-9406" fmla="*/ 279516 h 1017790"/>
                <a:gd name="connsiteX15-9407" fmla="*/ 4009683 w 7664420"/>
                <a:gd name="connsiteY15-9408" fmla="*/ 293622 h 1017790"/>
                <a:gd name="connsiteX16-9409" fmla="*/ 3842557 w 7664420"/>
                <a:gd name="connsiteY16-9410" fmla="*/ 217807 h 1017790"/>
                <a:gd name="connsiteX17-9411" fmla="*/ 3228366 w 7664420"/>
                <a:gd name="connsiteY17-9412" fmla="*/ 323008 h 1017790"/>
                <a:gd name="connsiteX18-9413" fmla="*/ 2750529 w 7664420"/>
                <a:gd name="connsiteY18-9414" fmla="*/ 333224 h 1017790"/>
                <a:gd name="connsiteX19-9415" fmla="*/ 2400795 w 7664420"/>
                <a:gd name="connsiteY19-9416" fmla="*/ 387054 h 1017790"/>
                <a:gd name="connsiteX20-9417" fmla="*/ 2070022 w 7664420"/>
                <a:gd name="connsiteY20-9418" fmla="*/ 473638 h 1017790"/>
                <a:gd name="connsiteX21-9419" fmla="*/ 2666215 w 7664420"/>
                <a:gd name="connsiteY21-9420" fmla="*/ 532624 h 1017790"/>
                <a:gd name="connsiteX22-9421" fmla="*/ 3203205 w 7664420"/>
                <a:gd name="connsiteY22-9422" fmla="*/ 462418 h 1017790"/>
                <a:gd name="connsiteX23-9423" fmla="*/ 4254628 w 7664420"/>
                <a:gd name="connsiteY23-9424" fmla="*/ 332557 h 1017790"/>
                <a:gd name="connsiteX24-9425" fmla="*/ 4977125 w 7664420"/>
                <a:gd name="connsiteY24-9426" fmla="*/ 371109 h 1017790"/>
                <a:gd name="connsiteX25-9427" fmla="*/ 5733232 w 7664420"/>
                <a:gd name="connsiteY25-9428" fmla="*/ 260465 h 1017790"/>
                <a:gd name="connsiteX26-9429" fmla="*/ 6796376 w 7664420"/>
                <a:gd name="connsiteY26-9430" fmla="*/ 436589 h 1017790"/>
                <a:gd name="connsiteX27-9431" fmla="*/ 7059369 w 7664420"/>
                <a:gd name="connsiteY27-9432" fmla="*/ 471250 h 1017790"/>
                <a:gd name="connsiteX28-9433" fmla="*/ 7595691 w 7664420"/>
                <a:gd name="connsiteY28-9434" fmla="*/ 310953 h 1017790"/>
                <a:gd name="connsiteX29-9435" fmla="*/ 7628131 w 7664420"/>
                <a:gd name="connsiteY29-9436" fmla="*/ 723357 h 1017790"/>
                <a:gd name="connsiteX30-9437" fmla="*/ 7146905 w 7664420"/>
                <a:gd name="connsiteY30-9438" fmla="*/ 737299 h 1017790"/>
                <a:gd name="connsiteX31-9439" fmla="*/ 7023490 w 7664420"/>
                <a:gd name="connsiteY31-9440" fmla="*/ 778621 h 1017790"/>
                <a:gd name="connsiteX32-9441" fmla="*/ 6549377 w 7664420"/>
                <a:gd name="connsiteY32-9442" fmla="*/ 698197 h 1017790"/>
                <a:gd name="connsiteX33-9443" fmla="*/ 5895917 w 7664420"/>
                <a:gd name="connsiteY33-9444" fmla="*/ 782177 h 1017790"/>
                <a:gd name="connsiteX34-9445" fmla="*/ 5424692 w 7664420"/>
                <a:gd name="connsiteY34-9446" fmla="*/ 731689 h 1017790"/>
                <a:gd name="connsiteX35-9447" fmla="*/ 4978795 w 7664420"/>
                <a:gd name="connsiteY35-9448" fmla="*/ 867493 h 1017790"/>
                <a:gd name="connsiteX36-9449" fmla="*/ 4431755 w 7664420"/>
                <a:gd name="connsiteY36-9450" fmla="*/ 922423 h 1017790"/>
                <a:gd name="connsiteX37-9451" fmla="*/ 3938091 w 7664420"/>
                <a:gd name="connsiteY37-9452" fmla="*/ 1017790 h 1017790"/>
                <a:gd name="connsiteX38-9453" fmla="*/ 0 w 7664420"/>
                <a:gd name="connsiteY38-9454" fmla="*/ 1017790 h 1017790"/>
                <a:gd name="connsiteX0-9455" fmla="*/ 0 w 7664420"/>
                <a:gd name="connsiteY0-9456" fmla="*/ 1017790 h 1017790"/>
                <a:gd name="connsiteX1-9457" fmla="*/ 259271 w 7664420"/>
                <a:gd name="connsiteY1-9458" fmla="*/ 681698 h 1017790"/>
                <a:gd name="connsiteX2-9459" fmla="*/ 487503 w 7664420"/>
                <a:gd name="connsiteY2-9460" fmla="*/ 656539 h 1017790"/>
                <a:gd name="connsiteX3-9461" fmla="*/ 669121 w 7664420"/>
                <a:gd name="connsiteY3-9462" fmla="*/ 685805 h 1017790"/>
                <a:gd name="connsiteX4-9463" fmla="*/ 833041 w 7664420"/>
                <a:gd name="connsiteY4-9464" fmla="*/ 786068 h 1017790"/>
                <a:gd name="connsiteX5-9465" fmla="*/ 1115137 w 7664420"/>
                <a:gd name="connsiteY5-9466" fmla="*/ 778121 h 1017790"/>
                <a:gd name="connsiteX6-9467" fmla="*/ 1363185 w 7664420"/>
                <a:gd name="connsiteY6-9468" fmla="*/ 209976 h 1017790"/>
                <a:gd name="connsiteX7-9469" fmla="*/ 2880059 w 7664420"/>
                <a:gd name="connsiteY7-9470" fmla="*/ 2748 h 1017790"/>
                <a:gd name="connsiteX8-9471" fmla="*/ 3769678 w 7664420"/>
                <a:gd name="connsiteY8-9472" fmla="*/ 27825 h 1017790"/>
                <a:gd name="connsiteX9-9473" fmla="*/ 4272462 w 7664420"/>
                <a:gd name="connsiteY9-9474" fmla="*/ 4801 h 1017790"/>
                <a:gd name="connsiteX10-9475" fmla="*/ 4530511 w 7664420"/>
                <a:gd name="connsiteY10-9476" fmla="*/ 278296 h 1017790"/>
                <a:gd name="connsiteX11-9477" fmla="*/ 4366824 w 7664420"/>
                <a:gd name="connsiteY11-9478" fmla="*/ 238859 h 1017790"/>
                <a:gd name="connsiteX12-9479" fmla="*/ 4235077 w 7664420"/>
                <a:gd name="connsiteY12-9480" fmla="*/ 141657 h 1017790"/>
                <a:gd name="connsiteX13-9481" fmla="*/ 4138492 w 7664420"/>
                <a:gd name="connsiteY13-9482" fmla="*/ 198590 h 1017790"/>
                <a:gd name="connsiteX14-9483" fmla="*/ 4252575 w 7664420"/>
                <a:gd name="connsiteY14-9484" fmla="*/ 279516 h 1017790"/>
                <a:gd name="connsiteX15-9485" fmla="*/ 4009683 w 7664420"/>
                <a:gd name="connsiteY15-9486" fmla="*/ 293622 h 1017790"/>
                <a:gd name="connsiteX16-9487" fmla="*/ 3842557 w 7664420"/>
                <a:gd name="connsiteY16-9488" fmla="*/ 217807 h 1017790"/>
                <a:gd name="connsiteX17-9489" fmla="*/ 3228366 w 7664420"/>
                <a:gd name="connsiteY17-9490" fmla="*/ 323008 h 1017790"/>
                <a:gd name="connsiteX18-9491" fmla="*/ 2750529 w 7664420"/>
                <a:gd name="connsiteY18-9492" fmla="*/ 333224 h 1017790"/>
                <a:gd name="connsiteX19-9493" fmla="*/ 2400795 w 7664420"/>
                <a:gd name="connsiteY19-9494" fmla="*/ 387054 h 1017790"/>
                <a:gd name="connsiteX20-9495" fmla="*/ 2070022 w 7664420"/>
                <a:gd name="connsiteY20-9496" fmla="*/ 473638 h 1017790"/>
                <a:gd name="connsiteX21-9497" fmla="*/ 2666215 w 7664420"/>
                <a:gd name="connsiteY21-9498" fmla="*/ 532624 h 1017790"/>
                <a:gd name="connsiteX22-9499" fmla="*/ 3203205 w 7664420"/>
                <a:gd name="connsiteY22-9500" fmla="*/ 462418 h 1017790"/>
                <a:gd name="connsiteX23-9501" fmla="*/ 4254628 w 7664420"/>
                <a:gd name="connsiteY23-9502" fmla="*/ 332557 h 1017790"/>
                <a:gd name="connsiteX24-9503" fmla="*/ 4977125 w 7664420"/>
                <a:gd name="connsiteY24-9504" fmla="*/ 371109 h 1017790"/>
                <a:gd name="connsiteX25-9505" fmla="*/ 5733232 w 7664420"/>
                <a:gd name="connsiteY25-9506" fmla="*/ 260465 h 1017790"/>
                <a:gd name="connsiteX26-9507" fmla="*/ 6796376 w 7664420"/>
                <a:gd name="connsiteY26-9508" fmla="*/ 436589 h 1017790"/>
                <a:gd name="connsiteX27-9509" fmla="*/ 7059369 w 7664420"/>
                <a:gd name="connsiteY27-9510" fmla="*/ 471250 h 1017790"/>
                <a:gd name="connsiteX28-9511" fmla="*/ 7595691 w 7664420"/>
                <a:gd name="connsiteY28-9512" fmla="*/ 310953 h 1017790"/>
                <a:gd name="connsiteX29-9513" fmla="*/ 7628131 w 7664420"/>
                <a:gd name="connsiteY29-9514" fmla="*/ 723357 h 1017790"/>
                <a:gd name="connsiteX30-9515" fmla="*/ 7146905 w 7664420"/>
                <a:gd name="connsiteY30-9516" fmla="*/ 737299 h 1017790"/>
                <a:gd name="connsiteX31-9517" fmla="*/ 7023490 w 7664420"/>
                <a:gd name="connsiteY31-9518" fmla="*/ 778621 h 1017790"/>
                <a:gd name="connsiteX32-9519" fmla="*/ 6549377 w 7664420"/>
                <a:gd name="connsiteY32-9520" fmla="*/ 698197 h 1017790"/>
                <a:gd name="connsiteX33-9521" fmla="*/ 5895917 w 7664420"/>
                <a:gd name="connsiteY33-9522" fmla="*/ 782177 h 1017790"/>
                <a:gd name="connsiteX34-9523" fmla="*/ 5424692 w 7664420"/>
                <a:gd name="connsiteY34-9524" fmla="*/ 731689 h 1017790"/>
                <a:gd name="connsiteX35-9525" fmla="*/ 4978795 w 7664420"/>
                <a:gd name="connsiteY35-9526" fmla="*/ 867493 h 1017790"/>
                <a:gd name="connsiteX36-9527" fmla="*/ 4431755 w 7664420"/>
                <a:gd name="connsiteY36-9528" fmla="*/ 922423 h 1017790"/>
                <a:gd name="connsiteX37-9529" fmla="*/ 3938091 w 7664420"/>
                <a:gd name="connsiteY37-9530" fmla="*/ 1017790 h 1017790"/>
                <a:gd name="connsiteX38-9531" fmla="*/ 0 w 7664420"/>
                <a:gd name="connsiteY38-9532" fmla="*/ 1017790 h 1017790"/>
                <a:gd name="connsiteX0-9533" fmla="*/ 0 w 7664420"/>
                <a:gd name="connsiteY0-9534" fmla="*/ 1017790 h 1017790"/>
                <a:gd name="connsiteX1-9535" fmla="*/ 259271 w 7664420"/>
                <a:gd name="connsiteY1-9536" fmla="*/ 681698 h 1017790"/>
                <a:gd name="connsiteX2-9537" fmla="*/ 487503 w 7664420"/>
                <a:gd name="connsiteY2-9538" fmla="*/ 656539 h 1017790"/>
                <a:gd name="connsiteX3-9539" fmla="*/ 669121 w 7664420"/>
                <a:gd name="connsiteY3-9540" fmla="*/ 685805 h 1017790"/>
                <a:gd name="connsiteX4-9541" fmla="*/ 833041 w 7664420"/>
                <a:gd name="connsiteY4-9542" fmla="*/ 786068 h 1017790"/>
                <a:gd name="connsiteX5-9543" fmla="*/ 1115137 w 7664420"/>
                <a:gd name="connsiteY5-9544" fmla="*/ 778121 h 1017790"/>
                <a:gd name="connsiteX6-9545" fmla="*/ 1363185 w 7664420"/>
                <a:gd name="connsiteY6-9546" fmla="*/ 209976 h 1017790"/>
                <a:gd name="connsiteX7-9547" fmla="*/ 2880059 w 7664420"/>
                <a:gd name="connsiteY7-9548" fmla="*/ 2748 h 1017790"/>
                <a:gd name="connsiteX8-9549" fmla="*/ 3769678 w 7664420"/>
                <a:gd name="connsiteY8-9550" fmla="*/ 27825 h 1017790"/>
                <a:gd name="connsiteX9-9551" fmla="*/ 4272462 w 7664420"/>
                <a:gd name="connsiteY9-9552" fmla="*/ 4801 h 1017790"/>
                <a:gd name="connsiteX10-9553" fmla="*/ 4530511 w 7664420"/>
                <a:gd name="connsiteY10-9554" fmla="*/ 278296 h 1017790"/>
                <a:gd name="connsiteX11-9555" fmla="*/ 4366824 w 7664420"/>
                <a:gd name="connsiteY11-9556" fmla="*/ 238859 h 1017790"/>
                <a:gd name="connsiteX12-9557" fmla="*/ 4235077 w 7664420"/>
                <a:gd name="connsiteY12-9558" fmla="*/ 141657 h 1017790"/>
                <a:gd name="connsiteX13-9559" fmla="*/ 4138492 w 7664420"/>
                <a:gd name="connsiteY13-9560" fmla="*/ 198590 h 1017790"/>
                <a:gd name="connsiteX14-9561" fmla="*/ 4252575 w 7664420"/>
                <a:gd name="connsiteY14-9562" fmla="*/ 279516 h 1017790"/>
                <a:gd name="connsiteX15-9563" fmla="*/ 4009683 w 7664420"/>
                <a:gd name="connsiteY15-9564" fmla="*/ 293622 h 1017790"/>
                <a:gd name="connsiteX16-9565" fmla="*/ 3842557 w 7664420"/>
                <a:gd name="connsiteY16-9566" fmla="*/ 217807 h 1017790"/>
                <a:gd name="connsiteX17-9567" fmla="*/ 3228366 w 7664420"/>
                <a:gd name="connsiteY17-9568" fmla="*/ 323008 h 1017790"/>
                <a:gd name="connsiteX18-9569" fmla="*/ 2750529 w 7664420"/>
                <a:gd name="connsiteY18-9570" fmla="*/ 333224 h 1017790"/>
                <a:gd name="connsiteX19-9571" fmla="*/ 2400795 w 7664420"/>
                <a:gd name="connsiteY19-9572" fmla="*/ 387054 h 1017790"/>
                <a:gd name="connsiteX20-9573" fmla="*/ 2070022 w 7664420"/>
                <a:gd name="connsiteY20-9574" fmla="*/ 473638 h 1017790"/>
                <a:gd name="connsiteX21-9575" fmla="*/ 2666215 w 7664420"/>
                <a:gd name="connsiteY21-9576" fmla="*/ 532624 h 1017790"/>
                <a:gd name="connsiteX22-9577" fmla="*/ 3203205 w 7664420"/>
                <a:gd name="connsiteY22-9578" fmla="*/ 462418 h 1017790"/>
                <a:gd name="connsiteX23-9579" fmla="*/ 4254628 w 7664420"/>
                <a:gd name="connsiteY23-9580" fmla="*/ 332557 h 1017790"/>
                <a:gd name="connsiteX24-9581" fmla="*/ 4977125 w 7664420"/>
                <a:gd name="connsiteY24-9582" fmla="*/ 371109 h 1017790"/>
                <a:gd name="connsiteX25-9583" fmla="*/ 5733232 w 7664420"/>
                <a:gd name="connsiteY25-9584" fmla="*/ 260465 h 1017790"/>
                <a:gd name="connsiteX26-9585" fmla="*/ 6796376 w 7664420"/>
                <a:gd name="connsiteY26-9586" fmla="*/ 436589 h 1017790"/>
                <a:gd name="connsiteX27-9587" fmla="*/ 7059369 w 7664420"/>
                <a:gd name="connsiteY27-9588" fmla="*/ 471250 h 1017790"/>
                <a:gd name="connsiteX28-9589" fmla="*/ 7595691 w 7664420"/>
                <a:gd name="connsiteY28-9590" fmla="*/ 310953 h 1017790"/>
                <a:gd name="connsiteX29-9591" fmla="*/ 7628131 w 7664420"/>
                <a:gd name="connsiteY29-9592" fmla="*/ 723357 h 1017790"/>
                <a:gd name="connsiteX30-9593" fmla="*/ 7146905 w 7664420"/>
                <a:gd name="connsiteY30-9594" fmla="*/ 737299 h 1017790"/>
                <a:gd name="connsiteX31-9595" fmla="*/ 7023490 w 7664420"/>
                <a:gd name="connsiteY31-9596" fmla="*/ 778621 h 1017790"/>
                <a:gd name="connsiteX32-9597" fmla="*/ 6549377 w 7664420"/>
                <a:gd name="connsiteY32-9598" fmla="*/ 698197 h 1017790"/>
                <a:gd name="connsiteX33-9599" fmla="*/ 5895917 w 7664420"/>
                <a:gd name="connsiteY33-9600" fmla="*/ 782177 h 1017790"/>
                <a:gd name="connsiteX34-9601" fmla="*/ 5424692 w 7664420"/>
                <a:gd name="connsiteY34-9602" fmla="*/ 731689 h 1017790"/>
                <a:gd name="connsiteX35-9603" fmla="*/ 4978795 w 7664420"/>
                <a:gd name="connsiteY35-9604" fmla="*/ 867493 h 1017790"/>
                <a:gd name="connsiteX36-9605" fmla="*/ 4431755 w 7664420"/>
                <a:gd name="connsiteY36-9606" fmla="*/ 922423 h 1017790"/>
                <a:gd name="connsiteX37-9607" fmla="*/ 3954420 w 7664420"/>
                <a:gd name="connsiteY37-9608" fmla="*/ 1017790 h 1017790"/>
                <a:gd name="connsiteX38-9609" fmla="*/ 0 w 7664420"/>
                <a:gd name="connsiteY38-9610" fmla="*/ 1017790 h 10177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3041" y="connsiteY38-3042"/>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Freeform 26"/>
            <p:cNvSpPr/>
            <p:nvPr/>
          </p:nvSpPr>
          <p:spPr>
            <a:xfrm rot="16200000" flipH="1">
              <a:off x="2401448"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1" fmla="*/ 0 w 7679838"/>
                <a:gd name="connsiteY0-2" fmla="*/ 1026597 h 1026597"/>
                <a:gd name="connsiteX1-3" fmla="*/ 229334 w 7679838"/>
                <a:gd name="connsiteY1-4" fmla="*/ 687786 h 1026597"/>
                <a:gd name="connsiteX2-5" fmla="*/ 560982 w 7679838"/>
                <a:gd name="connsiteY2-6" fmla="*/ 684398 h 1026597"/>
                <a:gd name="connsiteX3-7" fmla="*/ 628299 w 7679838"/>
                <a:gd name="connsiteY3-8" fmla="*/ 661959 h 1026597"/>
                <a:gd name="connsiteX4-9" fmla="*/ 1015377 w 7679838"/>
                <a:gd name="connsiteY4-10" fmla="*/ 830253 h 1026597"/>
                <a:gd name="connsiteX5-11" fmla="*/ 1166842 w 7679838"/>
                <a:gd name="connsiteY5-12" fmla="*/ 746106 h 1026597"/>
                <a:gd name="connsiteX6-13" fmla="*/ 1363185 w 7679838"/>
                <a:gd name="connsiteY6-14" fmla="*/ 218783 h 1026597"/>
                <a:gd name="connsiteX7-15" fmla="*/ 2861006 w 7679838"/>
                <a:gd name="connsiteY7-16" fmla="*/ 22440 h 1026597"/>
                <a:gd name="connsiteX8-17" fmla="*/ 4291509 w 7679838"/>
                <a:gd name="connsiteY8-18" fmla="*/ 0 h 1026597"/>
                <a:gd name="connsiteX9-19" fmla="*/ 4549561 w 7679838"/>
                <a:gd name="connsiteY9-20" fmla="*/ 319760 h 1026597"/>
                <a:gd name="connsiteX10-21" fmla="*/ 4353217 w 7679838"/>
                <a:gd name="connsiteY10-22" fmla="*/ 274881 h 1026597"/>
                <a:gd name="connsiteX11-23" fmla="*/ 4224191 w 7679838"/>
                <a:gd name="connsiteY11-24" fmla="*/ 117807 h 1026597"/>
                <a:gd name="connsiteX12-25" fmla="*/ 4179313 w 7679838"/>
                <a:gd name="connsiteY12-26" fmla="*/ 201954 h 1026597"/>
                <a:gd name="connsiteX13-27" fmla="*/ 4263460 w 7679838"/>
                <a:gd name="connsiteY13-28" fmla="*/ 269272 h 1026597"/>
                <a:gd name="connsiteX14-29" fmla="*/ 3966140 w 7679838"/>
                <a:gd name="connsiteY14-30" fmla="*/ 286101 h 1026597"/>
                <a:gd name="connsiteX15-31" fmla="*/ 3837114 w 7679838"/>
                <a:gd name="connsiteY15-32" fmla="*/ 207564 h 1026597"/>
                <a:gd name="connsiteX16-33" fmla="*/ 3225644 w 7679838"/>
                <a:gd name="connsiteY16-34" fmla="*/ 359029 h 1026597"/>
                <a:gd name="connsiteX17-35" fmla="*/ 2715151 w 7679838"/>
                <a:gd name="connsiteY17-36" fmla="*/ 336589 h 1026597"/>
                <a:gd name="connsiteX18-37" fmla="*/ 2513197 w 7679838"/>
                <a:gd name="connsiteY18-38" fmla="*/ 392688 h 1026597"/>
                <a:gd name="connsiteX19-39" fmla="*/ 2070022 w 7679838"/>
                <a:gd name="connsiteY19-40" fmla="*/ 482445 h 1026597"/>
                <a:gd name="connsiteX20-41" fmla="*/ 2625394 w 7679838"/>
                <a:gd name="connsiteY20-42" fmla="*/ 544153 h 1026597"/>
                <a:gd name="connsiteX21-43" fmla="*/ 3203205 w 7679838"/>
                <a:gd name="connsiteY21-44" fmla="*/ 471225 h 1026597"/>
                <a:gd name="connsiteX22-45" fmla="*/ 4241021 w 7679838"/>
                <a:gd name="connsiteY22-46" fmla="*/ 314150 h 1026597"/>
                <a:gd name="connsiteX23-47" fmla="*/ 4925418 w 7679838"/>
                <a:gd name="connsiteY23-48" fmla="*/ 420737 h 1026597"/>
                <a:gd name="connsiteX24-49" fmla="*/ 5733232 w 7679838"/>
                <a:gd name="connsiteY24-50" fmla="*/ 269272 h 1026597"/>
                <a:gd name="connsiteX25-51" fmla="*/ 6799097 w 7679838"/>
                <a:gd name="connsiteY25-52" fmla="*/ 426346 h 1026597"/>
                <a:gd name="connsiteX26-53" fmla="*/ 7040319 w 7679838"/>
                <a:gd name="connsiteY26-54" fmla="*/ 493664 h 1026597"/>
                <a:gd name="connsiteX27-55" fmla="*/ 7595691 w 7679838"/>
                <a:gd name="connsiteY27-56" fmla="*/ 319760 h 1026597"/>
                <a:gd name="connsiteX28-57" fmla="*/ 7679838 w 7679838"/>
                <a:gd name="connsiteY28-58" fmla="*/ 734886 h 1026597"/>
                <a:gd name="connsiteX29-59" fmla="*/ 7146905 w 7679838"/>
                <a:gd name="connsiteY29-60" fmla="*/ 746106 h 1026597"/>
                <a:gd name="connsiteX30-61" fmla="*/ 7023490 w 7679838"/>
                <a:gd name="connsiteY30-62" fmla="*/ 762935 h 1026597"/>
                <a:gd name="connsiteX31-63" fmla="*/ 6546655 w 7679838"/>
                <a:gd name="connsiteY31-64" fmla="*/ 712447 h 1026597"/>
                <a:gd name="connsiteX32-65" fmla="*/ 5895917 w 7679838"/>
                <a:gd name="connsiteY32-66" fmla="*/ 790984 h 1026597"/>
                <a:gd name="connsiteX33-67" fmla="*/ 5424692 w 7679838"/>
                <a:gd name="connsiteY33-68" fmla="*/ 740496 h 1026597"/>
                <a:gd name="connsiteX34-69" fmla="*/ 4981517 w 7679838"/>
                <a:gd name="connsiteY34-70" fmla="*/ 914400 h 1026597"/>
                <a:gd name="connsiteX35-71" fmla="*/ 4431755 w 7679838"/>
                <a:gd name="connsiteY35-72" fmla="*/ 931230 h 1026597"/>
                <a:gd name="connsiteX36-73" fmla="*/ 3938091 w 7679838"/>
                <a:gd name="connsiteY36-74" fmla="*/ 1026597 h 1026597"/>
                <a:gd name="connsiteX37-75" fmla="*/ 0 w 7679838"/>
                <a:gd name="connsiteY37-76" fmla="*/ 1026597 h 1026597"/>
                <a:gd name="connsiteX0-77" fmla="*/ 0 w 7679838"/>
                <a:gd name="connsiteY0-78" fmla="*/ 1026597 h 1026597"/>
                <a:gd name="connsiteX1-79" fmla="*/ 229334 w 7679838"/>
                <a:gd name="connsiteY1-80" fmla="*/ 687786 h 1026597"/>
                <a:gd name="connsiteX2-81" fmla="*/ 560982 w 7679838"/>
                <a:gd name="connsiteY2-82" fmla="*/ 684398 h 1026597"/>
                <a:gd name="connsiteX3-83" fmla="*/ 628299 w 7679838"/>
                <a:gd name="connsiteY3-84" fmla="*/ 661959 h 1026597"/>
                <a:gd name="connsiteX4-85" fmla="*/ 1015377 w 7679838"/>
                <a:gd name="connsiteY4-86" fmla="*/ 830253 h 1026597"/>
                <a:gd name="connsiteX5-87" fmla="*/ 1166842 w 7679838"/>
                <a:gd name="connsiteY5-88" fmla="*/ 746106 h 1026597"/>
                <a:gd name="connsiteX6-89" fmla="*/ 1363185 w 7679838"/>
                <a:gd name="connsiteY6-90" fmla="*/ 218783 h 1026597"/>
                <a:gd name="connsiteX7-91" fmla="*/ 2861006 w 7679838"/>
                <a:gd name="connsiteY7-92" fmla="*/ 22440 h 1026597"/>
                <a:gd name="connsiteX8-93" fmla="*/ 4291509 w 7679838"/>
                <a:gd name="connsiteY8-94" fmla="*/ 0 h 1026597"/>
                <a:gd name="connsiteX9-95" fmla="*/ 4549561 w 7679838"/>
                <a:gd name="connsiteY9-96" fmla="*/ 319760 h 1026597"/>
                <a:gd name="connsiteX10-97" fmla="*/ 4353217 w 7679838"/>
                <a:gd name="connsiteY10-98" fmla="*/ 274881 h 1026597"/>
                <a:gd name="connsiteX11-99" fmla="*/ 4224191 w 7679838"/>
                <a:gd name="connsiteY11-100" fmla="*/ 117807 h 1026597"/>
                <a:gd name="connsiteX12-101" fmla="*/ 4179313 w 7679838"/>
                <a:gd name="connsiteY12-102" fmla="*/ 201954 h 1026597"/>
                <a:gd name="connsiteX13-103" fmla="*/ 4263460 w 7679838"/>
                <a:gd name="connsiteY13-104" fmla="*/ 269272 h 1026597"/>
                <a:gd name="connsiteX14-105" fmla="*/ 3966140 w 7679838"/>
                <a:gd name="connsiteY14-106" fmla="*/ 286101 h 1026597"/>
                <a:gd name="connsiteX15-107" fmla="*/ 3837114 w 7679838"/>
                <a:gd name="connsiteY15-108" fmla="*/ 207564 h 1026597"/>
                <a:gd name="connsiteX16-109" fmla="*/ 3225644 w 7679838"/>
                <a:gd name="connsiteY16-110" fmla="*/ 359029 h 1026597"/>
                <a:gd name="connsiteX17-111" fmla="*/ 2715151 w 7679838"/>
                <a:gd name="connsiteY17-112" fmla="*/ 336589 h 1026597"/>
                <a:gd name="connsiteX18-113" fmla="*/ 2513197 w 7679838"/>
                <a:gd name="connsiteY18-114" fmla="*/ 392688 h 1026597"/>
                <a:gd name="connsiteX19-115" fmla="*/ 2070022 w 7679838"/>
                <a:gd name="connsiteY19-116" fmla="*/ 482445 h 1026597"/>
                <a:gd name="connsiteX20-117" fmla="*/ 2625394 w 7679838"/>
                <a:gd name="connsiteY20-118" fmla="*/ 544153 h 1026597"/>
                <a:gd name="connsiteX21-119" fmla="*/ 3203205 w 7679838"/>
                <a:gd name="connsiteY21-120" fmla="*/ 471225 h 1026597"/>
                <a:gd name="connsiteX22-121" fmla="*/ 4241021 w 7679838"/>
                <a:gd name="connsiteY22-122" fmla="*/ 314150 h 1026597"/>
                <a:gd name="connsiteX23-123" fmla="*/ 4925418 w 7679838"/>
                <a:gd name="connsiteY23-124" fmla="*/ 420737 h 1026597"/>
                <a:gd name="connsiteX24-125" fmla="*/ 5733232 w 7679838"/>
                <a:gd name="connsiteY24-126" fmla="*/ 269272 h 1026597"/>
                <a:gd name="connsiteX25-127" fmla="*/ 6799097 w 7679838"/>
                <a:gd name="connsiteY25-128" fmla="*/ 426346 h 1026597"/>
                <a:gd name="connsiteX26-129" fmla="*/ 7040319 w 7679838"/>
                <a:gd name="connsiteY26-130" fmla="*/ 493664 h 1026597"/>
                <a:gd name="connsiteX27-131" fmla="*/ 7595691 w 7679838"/>
                <a:gd name="connsiteY27-132" fmla="*/ 319760 h 1026597"/>
                <a:gd name="connsiteX28-133" fmla="*/ 7679838 w 7679838"/>
                <a:gd name="connsiteY28-134" fmla="*/ 734886 h 1026597"/>
                <a:gd name="connsiteX29-135" fmla="*/ 7146905 w 7679838"/>
                <a:gd name="connsiteY29-136" fmla="*/ 746106 h 1026597"/>
                <a:gd name="connsiteX30-137" fmla="*/ 7023490 w 7679838"/>
                <a:gd name="connsiteY30-138" fmla="*/ 762935 h 1026597"/>
                <a:gd name="connsiteX31-139" fmla="*/ 6546655 w 7679838"/>
                <a:gd name="connsiteY31-140" fmla="*/ 712447 h 1026597"/>
                <a:gd name="connsiteX32-141" fmla="*/ 5895917 w 7679838"/>
                <a:gd name="connsiteY32-142" fmla="*/ 790984 h 1026597"/>
                <a:gd name="connsiteX33-143" fmla="*/ 5424692 w 7679838"/>
                <a:gd name="connsiteY33-144" fmla="*/ 740496 h 1026597"/>
                <a:gd name="connsiteX34-145" fmla="*/ 4981517 w 7679838"/>
                <a:gd name="connsiteY34-146" fmla="*/ 914400 h 1026597"/>
                <a:gd name="connsiteX35-147" fmla="*/ 4431755 w 7679838"/>
                <a:gd name="connsiteY35-148" fmla="*/ 931230 h 1026597"/>
                <a:gd name="connsiteX36-149" fmla="*/ 3938091 w 7679838"/>
                <a:gd name="connsiteY36-150" fmla="*/ 1026597 h 1026597"/>
                <a:gd name="connsiteX37-151" fmla="*/ 0 w 7679838"/>
                <a:gd name="connsiteY37-152" fmla="*/ 1026597 h 1026597"/>
                <a:gd name="connsiteX0-153" fmla="*/ 141 w 7679979"/>
                <a:gd name="connsiteY0-154" fmla="*/ 1026597 h 1026597"/>
                <a:gd name="connsiteX1-155" fmla="*/ 229475 w 7679979"/>
                <a:gd name="connsiteY1-156" fmla="*/ 687786 h 1026597"/>
                <a:gd name="connsiteX2-157" fmla="*/ 561123 w 7679979"/>
                <a:gd name="connsiteY2-158" fmla="*/ 684398 h 1026597"/>
                <a:gd name="connsiteX3-159" fmla="*/ 628440 w 7679979"/>
                <a:gd name="connsiteY3-160" fmla="*/ 661959 h 1026597"/>
                <a:gd name="connsiteX4-161" fmla="*/ 1015518 w 7679979"/>
                <a:gd name="connsiteY4-162" fmla="*/ 830253 h 1026597"/>
                <a:gd name="connsiteX5-163" fmla="*/ 1166983 w 7679979"/>
                <a:gd name="connsiteY5-164" fmla="*/ 746106 h 1026597"/>
                <a:gd name="connsiteX6-165" fmla="*/ 1363326 w 7679979"/>
                <a:gd name="connsiteY6-166" fmla="*/ 218783 h 1026597"/>
                <a:gd name="connsiteX7-167" fmla="*/ 2861147 w 7679979"/>
                <a:gd name="connsiteY7-168" fmla="*/ 22440 h 1026597"/>
                <a:gd name="connsiteX8-169" fmla="*/ 4291650 w 7679979"/>
                <a:gd name="connsiteY8-170" fmla="*/ 0 h 1026597"/>
                <a:gd name="connsiteX9-171" fmla="*/ 4549702 w 7679979"/>
                <a:gd name="connsiteY9-172" fmla="*/ 319760 h 1026597"/>
                <a:gd name="connsiteX10-173" fmla="*/ 4353358 w 7679979"/>
                <a:gd name="connsiteY10-174" fmla="*/ 274881 h 1026597"/>
                <a:gd name="connsiteX11-175" fmla="*/ 4224332 w 7679979"/>
                <a:gd name="connsiteY11-176" fmla="*/ 117807 h 1026597"/>
                <a:gd name="connsiteX12-177" fmla="*/ 4179454 w 7679979"/>
                <a:gd name="connsiteY12-178" fmla="*/ 201954 h 1026597"/>
                <a:gd name="connsiteX13-179" fmla="*/ 4263601 w 7679979"/>
                <a:gd name="connsiteY13-180" fmla="*/ 269272 h 1026597"/>
                <a:gd name="connsiteX14-181" fmla="*/ 3966281 w 7679979"/>
                <a:gd name="connsiteY14-182" fmla="*/ 286101 h 1026597"/>
                <a:gd name="connsiteX15-183" fmla="*/ 3837255 w 7679979"/>
                <a:gd name="connsiteY15-184" fmla="*/ 207564 h 1026597"/>
                <a:gd name="connsiteX16-185" fmla="*/ 3225785 w 7679979"/>
                <a:gd name="connsiteY16-186" fmla="*/ 359029 h 1026597"/>
                <a:gd name="connsiteX17-187" fmla="*/ 2715292 w 7679979"/>
                <a:gd name="connsiteY17-188" fmla="*/ 336589 h 1026597"/>
                <a:gd name="connsiteX18-189" fmla="*/ 2513338 w 7679979"/>
                <a:gd name="connsiteY18-190" fmla="*/ 392688 h 1026597"/>
                <a:gd name="connsiteX19-191" fmla="*/ 2070163 w 7679979"/>
                <a:gd name="connsiteY19-192" fmla="*/ 482445 h 1026597"/>
                <a:gd name="connsiteX20-193" fmla="*/ 2625535 w 7679979"/>
                <a:gd name="connsiteY20-194" fmla="*/ 544153 h 1026597"/>
                <a:gd name="connsiteX21-195" fmla="*/ 3203346 w 7679979"/>
                <a:gd name="connsiteY21-196" fmla="*/ 471225 h 1026597"/>
                <a:gd name="connsiteX22-197" fmla="*/ 4241162 w 7679979"/>
                <a:gd name="connsiteY22-198" fmla="*/ 314150 h 1026597"/>
                <a:gd name="connsiteX23-199" fmla="*/ 4925559 w 7679979"/>
                <a:gd name="connsiteY23-200" fmla="*/ 420737 h 1026597"/>
                <a:gd name="connsiteX24-201" fmla="*/ 5733373 w 7679979"/>
                <a:gd name="connsiteY24-202" fmla="*/ 269272 h 1026597"/>
                <a:gd name="connsiteX25-203" fmla="*/ 6799238 w 7679979"/>
                <a:gd name="connsiteY25-204" fmla="*/ 426346 h 1026597"/>
                <a:gd name="connsiteX26-205" fmla="*/ 7040460 w 7679979"/>
                <a:gd name="connsiteY26-206" fmla="*/ 493664 h 1026597"/>
                <a:gd name="connsiteX27-207" fmla="*/ 7595832 w 7679979"/>
                <a:gd name="connsiteY27-208" fmla="*/ 319760 h 1026597"/>
                <a:gd name="connsiteX28-209" fmla="*/ 7679979 w 7679979"/>
                <a:gd name="connsiteY28-210" fmla="*/ 734886 h 1026597"/>
                <a:gd name="connsiteX29-211" fmla="*/ 7147046 w 7679979"/>
                <a:gd name="connsiteY29-212" fmla="*/ 746106 h 1026597"/>
                <a:gd name="connsiteX30-213" fmla="*/ 7023631 w 7679979"/>
                <a:gd name="connsiteY30-214" fmla="*/ 762935 h 1026597"/>
                <a:gd name="connsiteX31-215" fmla="*/ 6546796 w 7679979"/>
                <a:gd name="connsiteY31-216" fmla="*/ 712447 h 1026597"/>
                <a:gd name="connsiteX32-217" fmla="*/ 5896058 w 7679979"/>
                <a:gd name="connsiteY32-218" fmla="*/ 790984 h 1026597"/>
                <a:gd name="connsiteX33-219" fmla="*/ 5424833 w 7679979"/>
                <a:gd name="connsiteY33-220" fmla="*/ 740496 h 1026597"/>
                <a:gd name="connsiteX34-221" fmla="*/ 4981658 w 7679979"/>
                <a:gd name="connsiteY34-222" fmla="*/ 914400 h 1026597"/>
                <a:gd name="connsiteX35-223" fmla="*/ 4431896 w 7679979"/>
                <a:gd name="connsiteY35-224" fmla="*/ 931230 h 1026597"/>
                <a:gd name="connsiteX36-225" fmla="*/ 3938232 w 7679979"/>
                <a:gd name="connsiteY36-226" fmla="*/ 1026597 h 1026597"/>
                <a:gd name="connsiteX37-227" fmla="*/ 141 w 7679979"/>
                <a:gd name="connsiteY37-228" fmla="*/ 1026597 h 1026597"/>
                <a:gd name="connsiteX0-229" fmla="*/ 0 w 7679838"/>
                <a:gd name="connsiteY0-230" fmla="*/ 1026597 h 1026597"/>
                <a:gd name="connsiteX1-231" fmla="*/ 229334 w 7679838"/>
                <a:gd name="connsiteY1-232" fmla="*/ 687786 h 1026597"/>
                <a:gd name="connsiteX2-233" fmla="*/ 560982 w 7679838"/>
                <a:gd name="connsiteY2-234" fmla="*/ 684398 h 1026597"/>
                <a:gd name="connsiteX3-235" fmla="*/ 628299 w 7679838"/>
                <a:gd name="connsiteY3-236" fmla="*/ 661959 h 1026597"/>
                <a:gd name="connsiteX4-237" fmla="*/ 1015377 w 7679838"/>
                <a:gd name="connsiteY4-238" fmla="*/ 830253 h 1026597"/>
                <a:gd name="connsiteX5-239" fmla="*/ 1166842 w 7679838"/>
                <a:gd name="connsiteY5-240" fmla="*/ 746106 h 1026597"/>
                <a:gd name="connsiteX6-241" fmla="*/ 1363185 w 7679838"/>
                <a:gd name="connsiteY6-242" fmla="*/ 218783 h 1026597"/>
                <a:gd name="connsiteX7-243" fmla="*/ 2861006 w 7679838"/>
                <a:gd name="connsiteY7-244" fmla="*/ 22440 h 1026597"/>
                <a:gd name="connsiteX8-245" fmla="*/ 4291509 w 7679838"/>
                <a:gd name="connsiteY8-246" fmla="*/ 0 h 1026597"/>
                <a:gd name="connsiteX9-247" fmla="*/ 4549561 w 7679838"/>
                <a:gd name="connsiteY9-248" fmla="*/ 319760 h 1026597"/>
                <a:gd name="connsiteX10-249" fmla="*/ 4353217 w 7679838"/>
                <a:gd name="connsiteY10-250" fmla="*/ 274881 h 1026597"/>
                <a:gd name="connsiteX11-251" fmla="*/ 4224191 w 7679838"/>
                <a:gd name="connsiteY11-252" fmla="*/ 117807 h 1026597"/>
                <a:gd name="connsiteX12-253" fmla="*/ 4179313 w 7679838"/>
                <a:gd name="connsiteY12-254" fmla="*/ 201954 h 1026597"/>
                <a:gd name="connsiteX13-255" fmla="*/ 4263460 w 7679838"/>
                <a:gd name="connsiteY13-256" fmla="*/ 269272 h 1026597"/>
                <a:gd name="connsiteX14-257" fmla="*/ 3966140 w 7679838"/>
                <a:gd name="connsiteY14-258" fmla="*/ 286101 h 1026597"/>
                <a:gd name="connsiteX15-259" fmla="*/ 3837114 w 7679838"/>
                <a:gd name="connsiteY15-260" fmla="*/ 207564 h 1026597"/>
                <a:gd name="connsiteX16-261" fmla="*/ 3225644 w 7679838"/>
                <a:gd name="connsiteY16-262" fmla="*/ 359029 h 1026597"/>
                <a:gd name="connsiteX17-263" fmla="*/ 2715151 w 7679838"/>
                <a:gd name="connsiteY17-264" fmla="*/ 336589 h 1026597"/>
                <a:gd name="connsiteX18-265" fmla="*/ 2513197 w 7679838"/>
                <a:gd name="connsiteY18-266" fmla="*/ 392688 h 1026597"/>
                <a:gd name="connsiteX19-267" fmla="*/ 2070022 w 7679838"/>
                <a:gd name="connsiteY19-268" fmla="*/ 482445 h 1026597"/>
                <a:gd name="connsiteX20-269" fmla="*/ 2625394 w 7679838"/>
                <a:gd name="connsiteY20-270" fmla="*/ 544153 h 1026597"/>
                <a:gd name="connsiteX21-271" fmla="*/ 3203205 w 7679838"/>
                <a:gd name="connsiteY21-272" fmla="*/ 471225 h 1026597"/>
                <a:gd name="connsiteX22-273" fmla="*/ 4241021 w 7679838"/>
                <a:gd name="connsiteY22-274" fmla="*/ 314150 h 1026597"/>
                <a:gd name="connsiteX23-275" fmla="*/ 4925418 w 7679838"/>
                <a:gd name="connsiteY23-276" fmla="*/ 420737 h 1026597"/>
                <a:gd name="connsiteX24-277" fmla="*/ 5733232 w 7679838"/>
                <a:gd name="connsiteY24-278" fmla="*/ 269272 h 1026597"/>
                <a:gd name="connsiteX25-279" fmla="*/ 6799097 w 7679838"/>
                <a:gd name="connsiteY25-280" fmla="*/ 426346 h 1026597"/>
                <a:gd name="connsiteX26-281" fmla="*/ 7040319 w 7679838"/>
                <a:gd name="connsiteY26-282" fmla="*/ 493664 h 1026597"/>
                <a:gd name="connsiteX27-283" fmla="*/ 7595691 w 7679838"/>
                <a:gd name="connsiteY27-284" fmla="*/ 319760 h 1026597"/>
                <a:gd name="connsiteX28-285" fmla="*/ 7679838 w 7679838"/>
                <a:gd name="connsiteY28-286" fmla="*/ 734886 h 1026597"/>
                <a:gd name="connsiteX29-287" fmla="*/ 7146905 w 7679838"/>
                <a:gd name="connsiteY29-288" fmla="*/ 746106 h 1026597"/>
                <a:gd name="connsiteX30-289" fmla="*/ 7023490 w 7679838"/>
                <a:gd name="connsiteY30-290" fmla="*/ 762935 h 1026597"/>
                <a:gd name="connsiteX31-291" fmla="*/ 6546655 w 7679838"/>
                <a:gd name="connsiteY31-292" fmla="*/ 712447 h 1026597"/>
                <a:gd name="connsiteX32-293" fmla="*/ 5895917 w 7679838"/>
                <a:gd name="connsiteY32-294" fmla="*/ 790984 h 1026597"/>
                <a:gd name="connsiteX33-295" fmla="*/ 5424692 w 7679838"/>
                <a:gd name="connsiteY33-296" fmla="*/ 740496 h 1026597"/>
                <a:gd name="connsiteX34-297" fmla="*/ 4981517 w 7679838"/>
                <a:gd name="connsiteY34-298" fmla="*/ 914400 h 1026597"/>
                <a:gd name="connsiteX35-299" fmla="*/ 4431755 w 7679838"/>
                <a:gd name="connsiteY35-300" fmla="*/ 931230 h 1026597"/>
                <a:gd name="connsiteX36-301" fmla="*/ 3938091 w 7679838"/>
                <a:gd name="connsiteY36-302" fmla="*/ 1026597 h 1026597"/>
                <a:gd name="connsiteX37-303" fmla="*/ 0 w 7679838"/>
                <a:gd name="connsiteY37-304" fmla="*/ 1026597 h 1026597"/>
                <a:gd name="connsiteX0-305" fmla="*/ 0 w 7679838"/>
                <a:gd name="connsiteY0-306" fmla="*/ 1026597 h 1026597"/>
                <a:gd name="connsiteX1-307" fmla="*/ 229334 w 7679838"/>
                <a:gd name="connsiteY1-308" fmla="*/ 687786 h 1026597"/>
                <a:gd name="connsiteX2-309" fmla="*/ 560982 w 7679838"/>
                <a:gd name="connsiteY2-310" fmla="*/ 684398 h 1026597"/>
                <a:gd name="connsiteX3-311" fmla="*/ 628299 w 7679838"/>
                <a:gd name="connsiteY3-312" fmla="*/ 661959 h 1026597"/>
                <a:gd name="connsiteX4-313" fmla="*/ 1015377 w 7679838"/>
                <a:gd name="connsiteY4-314" fmla="*/ 830253 h 1026597"/>
                <a:gd name="connsiteX5-315" fmla="*/ 1166842 w 7679838"/>
                <a:gd name="connsiteY5-316" fmla="*/ 746106 h 1026597"/>
                <a:gd name="connsiteX6-317" fmla="*/ 1363185 w 7679838"/>
                <a:gd name="connsiteY6-318" fmla="*/ 218783 h 1026597"/>
                <a:gd name="connsiteX7-319" fmla="*/ 2861006 w 7679838"/>
                <a:gd name="connsiteY7-320" fmla="*/ 22440 h 1026597"/>
                <a:gd name="connsiteX8-321" fmla="*/ 4291509 w 7679838"/>
                <a:gd name="connsiteY8-322" fmla="*/ 0 h 1026597"/>
                <a:gd name="connsiteX9-323" fmla="*/ 4549561 w 7679838"/>
                <a:gd name="connsiteY9-324" fmla="*/ 319760 h 1026597"/>
                <a:gd name="connsiteX10-325" fmla="*/ 4353217 w 7679838"/>
                <a:gd name="connsiteY10-326" fmla="*/ 274881 h 1026597"/>
                <a:gd name="connsiteX11-327" fmla="*/ 4224191 w 7679838"/>
                <a:gd name="connsiteY11-328" fmla="*/ 117807 h 1026597"/>
                <a:gd name="connsiteX12-329" fmla="*/ 4179313 w 7679838"/>
                <a:gd name="connsiteY12-330" fmla="*/ 201954 h 1026597"/>
                <a:gd name="connsiteX13-331" fmla="*/ 4263460 w 7679838"/>
                <a:gd name="connsiteY13-332" fmla="*/ 269272 h 1026597"/>
                <a:gd name="connsiteX14-333" fmla="*/ 3966140 w 7679838"/>
                <a:gd name="connsiteY14-334" fmla="*/ 286101 h 1026597"/>
                <a:gd name="connsiteX15-335" fmla="*/ 3837114 w 7679838"/>
                <a:gd name="connsiteY15-336" fmla="*/ 207564 h 1026597"/>
                <a:gd name="connsiteX16-337" fmla="*/ 3225644 w 7679838"/>
                <a:gd name="connsiteY16-338" fmla="*/ 359029 h 1026597"/>
                <a:gd name="connsiteX17-339" fmla="*/ 2715151 w 7679838"/>
                <a:gd name="connsiteY17-340" fmla="*/ 336589 h 1026597"/>
                <a:gd name="connsiteX18-341" fmla="*/ 2513197 w 7679838"/>
                <a:gd name="connsiteY18-342" fmla="*/ 392688 h 1026597"/>
                <a:gd name="connsiteX19-343" fmla="*/ 2070022 w 7679838"/>
                <a:gd name="connsiteY19-344" fmla="*/ 482445 h 1026597"/>
                <a:gd name="connsiteX20-345" fmla="*/ 2625394 w 7679838"/>
                <a:gd name="connsiteY20-346" fmla="*/ 544153 h 1026597"/>
                <a:gd name="connsiteX21-347" fmla="*/ 3203205 w 7679838"/>
                <a:gd name="connsiteY21-348" fmla="*/ 471225 h 1026597"/>
                <a:gd name="connsiteX22-349" fmla="*/ 4241021 w 7679838"/>
                <a:gd name="connsiteY22-350" fmla="*/ 314150 h 1026597"/>
                <a:gd name="connsiteX23-351" fmla="*/ 4925418 w 7679838"/>
                <a:gd name="connsiteY23-352" fmla="*/ 420737 h 1026597"/>
                <a:gd name="connsiteX24-353" fmla="*/ 5733232 w 7679838"/>
                <a:gd name="connsiteY24-354" fmla="*/ 269272 h 1026597"/>
                <a:gd name="connsiteX25-355" fmla="*/ 6799097 w 7679838"/>
                <a:gd name="connsiteY25-356" fmla="*/ 426346 h 1026597"/>
                <a:gd name="connsiteX26-357" fmla="*/ 7040319 w 7679838"/>
                <a:gd name="connsiteY26-358" fmla="*/ 493664 h 1026597"/>
                <a:gd name="connsiteX27-359" fmla="*/ 7595691 w 7679838"/>
                <a:gd name="connsiteY27-360" fmla="*/ 319760 h 1026597"/>
                <a:gd name="connsiteX28-361" fmla="*/ 7679838 w 7679838"/>
                <a:gd name="connsiteY28-362" fmla="*/ 734886 h 1026597"/>
                <a:gd name="connsiteX29-363" fmla="*/ 7146905 w 7679838"/>
                <a:gd name="connsiteY29-364" fmla="*/ 746106 h 1026597"/>
                <a:gd name="connsiteX30-365" fmla="*/ 7023490 w 7679838"/>
                <a:gd name="connsiteY30-366" fmla="*/ 762935 h 1026597"/>
                <a:gd name="connsiteX31-367" fmla="*/ 6546655 w 7679838"/>
                <a:gd name="connsiteY31-368" fmla="*/ 712447 h 1026597"/>
                <a:gd name="connsiteX32-369" fmla="*/ 5895917 w 7679838"/>
                <a:gd name="connsiteY32-370" fmla="*/ 790984 h 1026597"/>
                <a:gd name="connsiteX33-371" fmla="*/ 5424692 w 7679838"/>
                <a:gd name="connsiteY33-372" fmla="*/ 740496 h 1026597"/>
                <a:gd name="connsiteX34-373" fmla="*/ 4981517 w 7679838"/>
                <a:gd name="connsiteY34-374" fmla="*/ 914400 h 1026597"/>
                <a:gd name="connsiteX35-375" fmla="*/ 4431755 w 7679838"/>
                <a:gd name="connsiteY35-376" fmla="*/ 931230 h 1026597"/>
                <a:gd name="connsiteX36-377" fmla="*/ 3938091 w 7679838"/>
                <a:gd name="connsiteY36-378" fmla="*/ 1026597 h 1026597"/>
                <a:gd name="connsiteX37-379" fmla="*/ 0 w 7679838"/>
                <a:gd name="connsiteY37-380" fmla="*/ 1026597 h 1026597"/>
                <a:gd name="connsiteX0-381" fmla="*/ 0 w 7679838"/>
                <a:gd name="connsiteY0-382" fmla="*/ 1026597 h 1026597"/>
                <a:gd name="connsiteX1-383" fmla="*/ 237499 w 7679838"/>
                <a:gd name="connsiteY1-384" fmla="*/ 695949 h 1026597"/>
                <a:gd name="connsiteX2-385" fmla="*/ 560982 w 7679838"/>
                <a:gd name="connsiteY2-386" fmla="*/ 684398 h 1026597"/>
                <a:gd name="connsiteX3-387" fmla="*/ 628299 w 7679838"/>
                <a:gd name="connsiteY3-388" fmla="*/ 661959 h 1026597"/>
                <a:gd name="connsiteX4-389" fmla="*/ 1015377 w 7679838"/>
                <a:gd name="connsiteY4-390" fmla="*/ 830253 h 1026597"/>
                <a:gd name="connsiteX5-391" fmla="*/ 1166842 w 7679838"/>
                <a:gd name="connsiteY5-392" fmla="*/ 746106 h 1026597"/>
                <a:gd name="connsiteX6-393" fmla="*/ 1363185 w 7679838"/>
                <a:gd name="connsiteY6-394" fmla="*/ 218783 h 1026597"/>
                <a:gd name="connsiteX7-395" fmla="*/ 2861006 w 7679838"/>
                <a:gd name="connsiteY7-396" fmla="*/ 22440 h 1026597"/>
                <a:gd name="connsiteX8-397" fmla="*/ 4291509 w 7679838"/>
                <a:gd name="connsiteY8-398" fmla="*/ 0 h 1026597"/>
                <a:gd name="connsiteX9-399" fmla="*/ 4549561 w 7679838"/>
                <a:gd name="connsiteY9-400" fmla="*/ 319760 h 1026597"/>
                <a:gd name="connsiteX10-401" fmla="*/ 4353217 w 7679838"/>
                <a:gd name="connsiteY10-402" fmla="*/ 274881 h 1026597"/>
                <a:gd name="connsiteX11-403" fmla="*/ 4224191 w 7679838"/>
                <a:gd name="connsiteY11-404" fmla="*/ 117807 h 1026597"/>
                <a:gd name="connsiteX12-405" fmla="*/ 4179313 w 7679838"/>
                <a:gd name="connsiteY12-406" fmla="*/ 201954 h 1026597"/>
                <a:gd name="connsiteX13-407" fmla="*/ 4263460 w 7679838"/>
                <a:gd name="connsiteY13-408" fmla="*/ 269272 h 1026597"/>
                <a:gd name="connsiteX14-409" fmla="*/ 3966140 w 7679838"/>
                <a:gd name="connsiteY14-410" fmla="*/ 286101 h 1026597"/>
                <a:gd name="connsiteX15-411" fmla="*/ 3837114 w 7679838"/>
                <a:gd name="connsiteY15-412" fmla="*/ 207564 h 1026597"/>
                <a:gd name="connsiteX16-413" fmla="*/ 3225644 w 7679838"/>
                <a:gd name="connsiteY16-414" fmla="*/ 359029 h 1026597"/>
                <a:gd name="connsiteX17-415" fmla="*/ 2715151 w 7679838"/>
                <a:gd name="connsiteY17-416" fmla="*/ 336589 h 1026597"/>
                <a:gd name="connsiteX18-417" fmla="*/ 2513197 w 7679838"/>
                <a:gd name="connsiteY18-418" fmla="*/ 392688 h 1026597"/>
                <a:gd name="connsiteX19-419" fmla="*/ 2070022 w 7679838"/>
                <a:gd name="connsiteY19-420" fmla="*/ 482445 h 1026597"/>
                <a:gd name="connsiteX20-421" fmla="*/ 2625394 w 7679838"/>
                <a:gd name="connsiteY20-422" fmla="*/ 544153 h 1026597"/>
                <a:gd name="connsiteX21-423" fmla="*/ 3203205 w 7679838"/>
                <a:gd name="connsiteY21-424" fmla="*/ 471225 h 1026597"/>
                <a:gd name="connsiteX22-425" fmla="*/ 4241021 w 7679838"/>
                <a:gd name="connsiteY22-426" fmla="*/ 314150 h 1026597"/>
                <a:gd name="connsiteX23-427" fmla="*/ 4925418 w 7679838"/>
                <a:gd name="connsiteY23-428" fmla="*/ 420737 h 1026597"/>
                <a:gd name="connsiteX24-429" fmla="*/ 5733232 w 7679838"/>
                <a:gd name="connsiteY24-430" fmla="*/ 269272 h 1026597"/>
                <a:gd name="connsiteX25-431" fmla="*/ 6799097 w 7679838"/>
                <a:gd name="connsiteY25-432" fmla="*/ 426346 h 1026597"/>
                <a:gd name="connsiteX26-433" fmla="*/ 7040319 w 7679838"/>
                <a:gd name="connsiteY26-434" fmla="*/ 493664 h 1026597"/>
                <a:gd name="connsiteX27-435" fmla="*/ 7595691 w 7679838"/>
                <a:gd name="connsiteY27-436" fmla="*/ 319760 h 1026597"/>
                <a:gd name="connsiteX28-437" fmla="*/ 7679838 w 7679838"/>
                <a:gd name="connsiteY28-438" fmla="*/ 734886 h 1026597"/>
                <a:gd name="connsiteX29-439" fmla="*/ 7146905 w 7679838"/>
                <a:gd name="connsiteY29-440" fmla="*/ 746106 h 1026597"/>
                <a:gd name="connsiteX30-441" fmla="*/ 7023490 w 7679838"/>
                <a:gd name="connsiteY30-442" fmla="*/ 762935 h 1026597"/>
                <a:gd name="connsiteX31-443" fmla="*/ 6546655 w 7679838"/>
                <a:gd name="connsiteY31-444" fmla="*/ 712447 h 1026597"/>
                <a:gd name="connsiteX32-445" fmla="*/ 5895917 w 7679838"/>
                <a:gd name="connsiteY32-446" fmla="*/ 790984 h 1026597"/>
                <a:gd name="connsiteX33-447" fmla="*/ 5424692 w 7679838"/>
                <a:gd name="connsiteY33-448" fmla="*/ 740496 h 1026597"/>
                <a:gd name="connsiteX34-449" fmla="*/ 4981517 w 7679838"/>
                <a:gd name="connsiteY34-450" fmla="*/ 914400 h 1026597"/>
                <a:gd name="connsiteX35-451" fmla="*/ 4431755 w 7679838"/>
                <a:gd name="connsiteY35-452" fmla="*/ 931230 h 1026597"/>
                <a:gd name="connsiteX36-453" fmla="*/ 3938091 w 7679838"/>
                <a:gd name="connsiteY36-454" fmla="*/ 1026597 h 1026597"/>
                <a:gd name="connsiteX37-455" fmla="*/ 0 w 7679838"/>
                <a:gd name="connsiteY37-456" fmla="*/ 1026597 h 1026597"/>
                <a:gd name="connsiteX0-457" fmla="*/ 0 w 7679838"/>
                <a:gd name="connsiteY0-458" fmla="*/ 1026597 h 1026597"/>
                <a:gd name="connsiteX1-459" fmla="*/ 237499 w 7679838"/>
                <a:gd name="connsiteY1-460" fmla="*/ 695949 h 1026597"/>
                <a:gd name="connsiteX2-461" fmla="*/ 560982 w 7679838"/>
                <a:gd name="connsiteY2-462" fmla="*/ 684398 h 1026597"/>
                <a:gd name="connsiteX3-463" fmla="*/ 628299 w 7679838"/>
                <a:gd name="connsiteY3-464" fmla="*/ 661959 h 1026597"/>
                <a:gd name="connsiteX4-465" fmla="*/ 1015377 w 7679838"/>
                <a:gd name="connsiteY4-466" fmla="*/ 830253 h 1026597"/>
                <a:gd name="connsiteX5-467" fmla="*/ 1166842 w 7679838"/>
                <a:gd name="connsiteY5-468" fmla="*/ 746106 h 1026597"/>
                <a:gd name="connsiteX6-469" fmla="*/ 1363185 w 7679838"/>
                <a:gd name="connsiteY6-470" fmla="*/ 218783 h 1026597"/>
                <a:gd name="connsiteX7-471" fmla="*/ 2861006 w 7679838"/>
                <a:gd name="connsiteY7-472" fmla="*/ 22440 h 1026597"/>
                <a:gd name="connsiteX8-473" fmla="*/ 4291509 w 7679838"/>
                <a:gd name="connsiteY8-474" fmla="*/ 0 h 1026597"/>
                <a:gd name="connsiteX9-475" fmla="*/ 4549561 w 7679838"/>
                <a:gd name="connsiteY9-476" fmla="*/ 319760 h 1026597"/>
                <a:gd name="connsiteX10-477" fmla="*/ 4353217 w 7679838"/>
                <a:gd name="connsiteY10-478" fmla="*/ 274881 h 1026597"/>
                <a:gd name="connsiteX11-479" fmla="*/ 4224191 w 7679838"/>
                <a:gd name="connsiteY11-480" fmla="*/ 117807 h 1026597"/>
                <a:gd name="connsiteX12-481" fmla="*/ 4179313 w 7679838"/>
                <a:gd name="connsiteY12-482" fmla="*/ 201954 h 1026597"/>
                <a:gd name="connsiteX13-483" fmla="*/ 4263460 w 7679838"/>
                <a:gd name="connsiteY13-484" fmla="*/ 269272 h 1026597"/>
                <a:gd name="connsiteX14-485" fmla="*/ 3966140 w 7679838"/>
                <a:gd name="connsiteY14-486" fmla="*/ 286101 h 1026597"/>
                <a:gd name="connsiteX15-487" fmla="*/ 3837114 w 7679838"/>
                <a:gd name="connsiteY15-488" fmla="*/ 207564 h 1026597"/>
                <a:gd name="connsiteX16-489" fmla="*/ 3225644 w 7679838"/>
                <a:gd name="connsiteY16-490" fmla="*/ 359029 h 1026597"/>
                <a:gd name="connsiteX17-491" fmla="*/ 2715151 w 7679838"/>
                <a:gd name="connsiteY17-492" fmla="*/ 336589 h 1026597"/>
                <a:gd name="connsiteX18-493" fmla="*/ 2513197 w 7679838"/>
                <a:gd name="connsiteY18-494" fmla="*/ 392688 h 1026597"/>
                <a:gd name="connsiteX19-495" fmla="*/ 2070022 w 7679838"/>
                <a:gd name="connsiteY19-496" fmla="*/ 482445 h 1026597"/>
                <a:gd name="connsiteX20-497" fmla="*/ 2625394 w 7679838"/>
                <a:gd name="connsiteY20-498" fmla="*/ 544153 h 1026597"/>
                <a:gd name="connsiteX21-499" fmla="*/ 3203205 w 7679838"/>
                <a:gd name="connsiteY21-500" fmla="*/ 471225 h 1026597"/>
                <a:gd name="connsiteX22-501" fmla="*/ 4241021 w 7679838"/>
                <a:gd name="connsiteY22-502" fmla="*/ 314150 h 1026597"/>
                <a:gd name="connsiteX23-503" fmla="*/ 4925418 w 7679838"/>
                <a:gd name="connsiteY23-504" fmla="*/ 420737 h 1026597"/>
                <a:gd name="connsiteX24-505" fmla="*/ 5733232 w 7679838"/>
                <a:gd name="connsiteY24-506" fmla="*/ 269272 h 1026597"/>
                <a:gd name="connsiteX25-507" fmla="*/ 6799097 w 7679838"/>
                <a:gd name="connsiteY25-508" fmla="*/ 426346 h 1026597"/>
                <a:gd name="connsiteX26-509" fmla="*/ 7040319 w 7679838"/>
                <a:gd name="connsiteY26-510" fmla="*/ 493664 h 1026597"/>
                <a:gd name="connsiteX27-511" fmla="*/ 7595691 w 7679838"/>
                <a:gd name="connsiteY27-512" fmla="*/ 319760 h 1026597"/>
                <a:gd name="connsiteX28-513" fmla="*/ 7679838 w 7679838"/>
                <a:gd name="connsiteY28-514" fmla="*/ 734886 h 1026597"/>
                <a:gd name="connsiteX29-515" fmla="*/ 7146905 w 7679838"/>
                <a:gd name="connsiteY29-516" fmla="*/ 746106 h 1026597"/>
                <a:gd name="connsiteX30-517" fmla="*/ 7023490 w 7679838"/>
                <a:gd name="connsiteY30-518" fmla="*/ 762935 h 1026597"/>
                <a:gd name="connsiteX31-519" fmla="*/ 6546655 w 7679838"/>
                <a:gd name="connsiteY31-520" fmla="*/ 712447 h 1026597"/>
                <a:gd name="connsiteX32-521" fmla="*/ 5895917 w 7679838"/>
                <a:gd name="connsiteY32-522" fmla="*/ 790984 h 1026597"/>
                <a:gd name="connsiteX33-523" fmla="*/ 5424692 w 7679838"/>
                <a:gd name="connsiteY33-524" fmla="*/ 740496 h 1026597"/>
                <a:gd name="connsiteX34-525" fmla="*/ 4981517 w 7679838"/>
                <a:gd name="connsiteY34-526" fmla="*/ 914400 h 1026597"/>
                <a:gd name="connsiteX35-527" fmla="*/ 4431755 w 7679838"/>
                <a:gd name="connsiteY35-528" fmla="*/ 931230 h 1026597"/>
                <a:gd name="connsiteX36-529" fmla="*/ 3938091 w 7679838"/>
                <a:gd name="connsiteY36-530" fmla="*/ 1026597 h 1026597"/>
                <a:gd name="connsiteX37-531" fmla="*/ 0 w 7679838"/>
                <a:gd name="connsiteY37-532" fmla="*/ 1026597 h 1026597"/>
                <a:gd name="connsiteX0-533" fmla="*/ 0 w 7679838"/>
                <a:gd name="connsiteY0-534" fmla="*/ 1026597 h 1026597"/>
                <a:gd name="connsiteX1-535" fmla="*/ 237499 w 7679838"/>
                <a:gd name="connsiteY1-536" fmla="*/ 695949 h 1026597"/>
                <a:gd name="connsiteX2-537" fmla="*/ 560982 w 7679838"/>
                <a:gd name="connsiteY2-538" fmla="*/ 684398 h 1026597"/>
                <a:gd name="connsiteX3-539" fmla="*/ 628299 w 7679838"/>
                <a:gd name="connsiteY3-540" fmla="*/ 661959 h 1026597"/>
                <a:gd name="connsiteX4-541" fmla="*/ 1015377 w 7679838"/>
                <a:gd name="connsiteY4-542" fmla="*/ 830253 h 1026597"/>
                <a:gd name="connsiteX5-543" fmla="*/ 1166842 w 7679838"/>
                <a:gd name="connsiteY5-544" fmla="*/ 746106 h 1026597"/>
                <a:gd name="connsiteX6-545" fmla="*/ 1363185 w 7679838"/>
                <a:gd name="connsiteY6-546" fmla="*/ 218783 h 1026597"/>
                <a:gd name="connsiteX7-547" fmla="*/ 2861006 w 7679838"/>
                <a:gd name="connsiteY7-548" fmla="*/ 22440 h 1026597"/>
                <a:gd name="connsiteX8-549" fmla="*/ 4291509 w 7679838"/>
                <a:gd name="connsiteY8-550" fmla="*/ 0 h 1026597"/>
                <a:gd name="connsiteX9-551" fmla="*/ 4549561 w 7679838"/>
                <a:gd name="connsiteY9-552" fmla="*/ 319760 h 1026597"/>
                <a:gd name="connsiteX10-553" fmla="*/ 4353217 w 7679838"/>
                <a:gd name="connsiteY10-554" fmla="*/ 274881 h 1026597"/>
                <a:gd name="connsiteX11-555" fmla="*/ 4224191 w 7679838"/>
                <a:gd name="connsiteY11-556" fmla="*/ 117807 h 1026597"/>
                <a:gd name="connsiteX12-557" fmla="*/ 4179313 w 7679838"/>
                <a:gd name="connsiteY12-558" fmla="*/ 201954 h 1026597"/>
                <a:gd name="connsiteX13-559" fmla="*/ 4263460 w 7679838"/>
                <a:gd name="connsiteY13-560" fmla="*/ 269272 h 1026597"/>
                <a:gd name="connsiteX14-561" fmla="*/ 3966140 w 7679838"/>
                <a:gd name="connsiteY14-562" fmla="*/ 286101 h 1026597"/>
                <a:gd name="connsiteX15-563" fmla="*/ 3837114 w 7679838"/>
                <a:gd name="connsiteY15-564" fmla="*/ 207564 h 1026597"/>
                <a:gd name="connsiteX16-565" fmla="*/ 3225644 w 7679838"/>
                <a:gd name="connsiteY16-566" fmla="*/ 359029 h 1026597"/>
                <a:gd name="connsiteX17-567" fmla="*/ 2715151 w 7679838"/>
                <a:gd name="connsiteY17-568" fmla="*/ 336589 h 1026597"/>
                <a:gd name="connsiteX18-569" fmla="*/ 2513197 w 7679838"/>
                <a:gd name="connsiteY18-570" fmla="*/ 392688 h 1026597"/>
                <a:gd name="connsiteX19-571" fmla="*/ 2070022 w 7679838"/>
                <a:gd name="connsiteY19-572" fmla="*/ 482445 h 1026597"/>
                <a:gd name="connsiteX20-573" fmla="*/ 2625394 w 7679838"/>
                <a:gd name="connsiteY20-574" fmla="*/ 544153 h 1026597"/>
                <a:gd name="connsiteX21-575" fmla="*/ 3203205 w 7679838"/>
                <a:gd name="connsiteY21-576" fmla="*/ 471225 h 1026597"/>
                <a:gd name="connsiteX22-577" fmla="*/ 4241021 w 7679838"/>
                <a:gd name="connsiteY22-578" fmla="*/ 314150 h 1026597"/>
                <a:gd name="connsiteX23-579" fmla="*/ 4925418 w 7679838"/>
                <a:gd name="connsiteY23-580" fmla="*/ 420737 h 1026597"/>
                <a:gd name="connsiteX24-581" fmla="*/ 5733232 w 7679838"/>
                <a:gd name="connsiteY24-582" fmla="*/ 269272 h 1026597"/>
                <a:gd name="connsiteX25-583" fmla="*/ 6799097 w 7679838"/>
                <a:gd name="connsiteY25-584" fmla="*/ 426346 h 1026597"/>
                <a:gd name="connsiteX26-585" fmla="*/ 7040319 w 7679838"/>
                <a:gd name="connsiteY26-586" fmla="*/ 493664 h 1026597"/>
                <a:gd name="connsiteX27-587" fmla="*/ 7595691 w 7679838"/>
                <a:gd name="connsiteY27-588" fmla="*/ 319760 h 1026597"/>
                <a:gd name="connsiteX28-589" fmla="*/ 7679838 w 7679838"/>
                <a:gd name="connsiteY28-590" fmla="*/ 734886 h 1026597"/>
                <a:gd name="connsiteX29-591" fmla="*/ 7146905 w 7679838"/>
                <a:gd name="connsiteY29-592" fmla="*/ 746106 h 1026597"/>
                <a:gd name="connsiteX30-593" fmla="*/ 7023490 w 7679838"/>
                <a:gd name="connsiteY30-594" fmla="*/ 762935 h 1026597"/>
                <a:gd name="connsiteX31-595" fmla="*/ 6546655 w 7679838"/>
                <a:gd name="connsiteY31-596" fmla="*/ 712447 h 1026597"/>
                <a:gd name="connsiteX32-597" fmla="*/ 5895917 w 7679838"/>
                <a:gd name="connsiteY32-598" fmla="*/ 790984 h 1026597"/>
                <a:gd name="connsiteX33-599" fmla="*/ 5424692 w 7679838"/>
                <a:gd name="connsiteY33-600" fmla="*/ 740496 h 1026597"/>
                <a:gd name="connsiteX34-601" fmla="*/ 4981517 w 7679838"/>
                <a:gd name="connsiteY34-602" fmla="*/ 914400 h 1026597"/>
                <a:gd name="connsiteX35-603" fmla="*/ 4431755 w 7679838"/>
                <a:gd name="connsiteY35-604" fmla="*/ 931230 h 1026597"/>
                <a:gd name="connsiteX36-605" fmla="*/ 3938091 w 7679838"/>
                <a:gd name="connsiteY36-606" fmla="*/ 1026597 h 1026597"/>
                <a:gd name="connsiteX37-607" fmla="*/ 0 w 7679838"/>
                <a:gd name="connsiteY37-608" fmla="*/ 1026597 h 1026597"/>
                <a:gd name="connsiteX0-609" fmla="*/ 0 w 7679838"/>
                <a:gd name="connsiteY0-610" fmla="*/ 1026597 h 1026597"/>
                <a:gd name="connsiteX1-611" fmla="*/ 237499 w 7679838"/>
                <a:gd name="connsiteY1-612" fmla="*/ 695949 h 1026597"/>
                <a:gd name="connsiteX2-613" fmla="*/ 560982 w 7679838"/>
                <a:gd name="connsiteY2-614" fmla="*/ 684398 h 1026597"/>
                <a:gd name="connsiteX3-615" fmla="*/ 628299 w 7679838"/>
                <a:gd name="connsiteY3-616" fmla="*/ 661959 h 1026597"/>
                <a:gd name="connsiteX4-617" fmla="*/ 1015377 w 7679838"/>
                <a:gd name="connsiteY4-618" fmla="*/ 830253 h 1026597"/>
                <a:gd name="connsiteX5-619" fmla="*/ 1166842 w 7679838"/>
                <a:gd name="connsiteY5-620" fmla="*/ 746106 h 1026597"/>
                <a:gd name="connsiteX6-621" fmla="*/ 1363185 w 7679838"/>
                <a:gd name="connsiteY6-622" fmla="*/ 218783 h 1026597"/>
                <a:gd name="connsiteX7-623" fmla="*/ 2861006 w 7679838"/>
                <a:gd name="connsiteY7-624" fmla="*/ 22440 h 1026597"/>
                <a:gd name="connsiteX8-625" fmla="*/ 4291509 w 7679838"/>
                <a:gd name="connsiteY8-626" fmla="*/ 0 h 1026597"/>
                <a:gd name="connsiteX9-627" fmla="*/ 4549561 w 7679838"/>
                <a:gd name="connsiteY9-628" fmla="*/ 319760 h 1026597"/>
                <a:gd name="connsiteX10-629" fmla="*/ 4353217 w 7679838"/>
                <a:gd name="connsiteY10-630" fmla="*/ 274881 h 1026597"/>
                <a:gd name="connsiteX11-631" fmla="*/ 4224191 w 7679838"/>
                <a:gd name="connsiteY11-632" fmla="*/ 117807 h 1026597"/>
                <a:gd name="connsiteX12-633" fmla="*/ 4179313 w 7679838"/>
                <a:gd name="connsiteY12-634" fmla="*/ 201954 h 1026597"/>
                <a:gd name="connsiteX13-635" fmla="*/ 4263460 w 7679838"/>
                <a:gd name="connsiteY13-636" fmla="*/ 269272 h 1026597"/>
                <a:gd name="connsiteX14-637" fmla="*/ 3966140 w 7679838"/>
                <a:gd name="connsiteY14-638" fmla="*/ 286101 h 1026597"/>
                <a:gd name="connsiteX15-639" fmla="*/ 3837114 w 7679838"/>
                <a:gd name="connsiteY15-640" fmla="*/ 207564 h 1026597"/>
                <a:gd name="connsiteX16-641" fmla="*/ 3225644 w 7679838"/>
                <a:gd name="connsiteY16-642" fmla="*/ 359029 h 1026597"/>
                <a:gd name="connsiteX17-643" fmla="*/ 2715151 w 7679838"/>
                <a:gd name="connsiteY17-644" fmla="*/ 336589 h 1026597"/>
                <a:gd name="connsiteX18-645" fmla="*/ 2513197 w 7679838"/>
                <a:gd name="connsiteY18-646" fmla="*/ 392688 h 1026597"/>
                <a:gd name="connsiteX19-647" fmla="*/ 2070022 w 7679838"/>
                <a:gd name="connsiteY19-648" fmla="*/ 482445 h 1026597"/>
                <a:gd name="connsiteX20-649" fmla="*/ 2625394 w 7679838"/>
                <a:gd name="connsiteY20-650" fmla="*/ 544153 h 1026597"/>
                <a:gd name="connsiteX21-651" fmla="*/ 3203205 w 7679838"/>
                <a:gd name="connsiteY21-652" fmla="*/ 471225 h 1026597"/>
                <a:gd name="connsiteX22-653" fmla="*/ 4241021 w 7679838"/>
                <a:gd name="connsiteY22-654" fmla="*/ 314150 h 1026597"/>
                <a:gd name="connsiteX23-655" fmla="*/ 4925418 w 7679838"/>
                <a:gd name="connsiteY23-656" fmla="*/ 420737 h 1026597"/>
                <a:gd name="connsiteX24-657" fmla="*/ 5733232 w 7679838"/>
                <a:gd name="connsiteY24-658" fmla="*/ 269272 h 1026597"/>
                <a:gd name="connsiteX25-659" fmla="*/ 6799097 w 7679838"/>
                <a:gd name="connsiteY25-660" fmla="*/ 426346 h 1026597"/>
                <a:gd name="connsiteX26-661" fmla="*/ 7040319 w 7679838"/>
                <a:gd name="connsiteY26-662" fmla="*/ 493664 h 1026597"/>
                <a:gd name="connsiteX27-663" fmla="*/ 7595691 w 7679838"/>
                <a:gd name="connsiteY27-664" fmla="*/ 319760 h 1026597"/>
                <a:gd name="connsiteX28-665" fmla="*/ 7679838 w 7679838"/>
                <a:gd name="connsiteY28-666" fmla="*/ 734886 h 1026597"/>
                <a:gd name="connsiteX29-667" fmla="*/ 7146905 w 7679838"/>
                <a:gd name="connsiteY29-668" fmla="*/ 746106 h 1026597"/>
                <a:gd name="connsiteX30-669" fmla="*/ 7023490 w 7679838"/>
                <a:gd name="connsiteY30-670" fmla="*/ 762935 h 1026597"/>
                <a:gd name="connsiteX31-671" fmla="*/ 6546655 w 7679838"/>
                <a:gd name="connsiteY31-672" fmla="*/ 712447 h 1026597"/>
                <a:gd name="connsiteX32-673" fmla="*/ 5895917 w 7679838"/>
                <a:gd name="connsiteY32-674" fmla="*/ 790984 h 1026597"/>
                <a:gd name="connsiteX33-675" fmla="*/ 5424692 w 7679838"/>
                <a:gd name="connsiteY33-676" fmla="*/ 740496 h 1026597"/>
                <a:gd name="connsiteX34-677" fmla="*/ 4981517 w 7679838"/>
                <a:gd name="connsiteY34-678" fmla="*/ 914400 h 1026597"/>
                <a:gd name="connsiteX35-679" fmla="*/ 4431755 w 7679838"/>
                <a:gd name="connsiteY35-680" fmla="*/ 931230 h 1026597"/>
                <a:gd name="connsiteX36-681" fmla="*/ 3938091 w 7679838"/>
                <a:gd name="connsiteY36-682" fmla="*/ 1026597 h 1026597"/>
                <a:gd name="connsiteX37-683" fmla="*/ 0 w 7679838"/>
                <a:gd name="connsiteY37-684" fmla="*/ 1026597 h 1026597"/>
                <a:gd name="connsiteX0-685" fmla="*/ 0 w 7679838"/>
                <a:gd name="connsiteY0-686" fmla="*/ 1026597 h 1026597"/>
                <a:gd name="connsiteX1-687" fmla="*/ 237499 w 7679838"/>
                <a:gd name="connsiteY1-688" fmla="*/ 695949 h 1026597"/>
                <a:gd name="connsiteX2-689" fmla="*/ 441239 w 7679838"/>
                <a:gd name="connsiteY2-690" fmla="*/ 689840 h 1026597"/>
                <a:gd name="connsiteX3-691" fmla="*/ 628299 w 7679838"/>
                <a:gd name="connsiteY3-692" fmla="*/ 661959 h 1026597"/>
                <a:gd name="connsiteX4-693" fmla="*/ 1015377 w 7679838"/>
                <a:gd name="connsiteY4-694" fmla="*/ 830253 h 1026597"/>
                <a:gd name="connsiteX5-695" fmla="*/ 1166842 w 7679838"/>
                <a:gd name="connsiteY5-696" fmla="*/ 746106 h 1026597"/>
                <a:gd name="connsiteX6-697" fmla="*/ 1363185 w 7679838"/>
                <a:gd name="connsiteY6-698" fmla="*/ 218783 h 1026597"/>
                <a:gd name="connsiteX7-699" fmla="*/ 2861006 w 7679838"/>
                <a:gd name="connsiteY7-700" fmla="*/ 22440 h 1026597"/>
                <a:gd name="connsiteX8-701" fmla="*/ 4291509 w 7679838"/>
                <a:gd name="connsiteY8-702" fmla="*/ 0 h 1026597"/>
                <a:gd name="connsiteX9-703" fmla="*/ 4549561 w 7679838"/>
                <a:gd name="connsiteY9-704" fmla="*/ 319760 h 1026597"/>
                <a:gd name="connsiteX10-705" fmla="*/ 4353217 w 7679838"/>
                <a:gd name="connsiteY10-706" fmla="*/ 274881 h 1026597"/>
                <a:gd name="connsiteX11-707" fmla="*/ 4224191 w 7679838"/>
                <a:gd name="connsiteY11-708" fmla="*/ 117807 h 1026597"/>
                <a:gd name="connsiteX12-709" fmla="*/ 4179313 w 7679838"/>
                <a:gd name="connsiteY12-710" fmla="*/ 201954 h 1026597"/>
                <a:gd name="connsiteX13-711" fmla="*/ 4263460 w 7679838"/>
                <a:gd name="connsiteY13-712" fmla="*/ 269272 h 1026597"/>
                <a:gd name="connsiteX14-713" fmla="*/ 3966140 w 7679838"/>
                <a:gd name="connsiteY14-714" fmla="*/ 286101 h 1026597"/>
                <a:gd name="connsiteX15-715" fmla="*/ 3837114 w 7679838"/>
                <a:gd name="connsiteY15-716" fmla="*/ 207564 h 1026597"/>
                <a:gd name="connsiteX16-717" fmla="*/ 3225644 w 7679838"/>
                <a:gd name="connsiteY16-718" fmla="*/ 359029 h 1026597"/>
                <a:gd name="connsiteX17-719" fmla="*/ 2715151 w 7679838"/>
                <a:gd name="connsiteY17-720" fmla="*/ 336589 h 1026597"/>
                <a:gd name="connsiteX18-721" fmla="*/ 2513197 w 7679838"/>
                <a:gd name="connsiteY18-722" fmla="*/ 392688 h 1026597"/>
                <a:gd name="connsiteX19-723" fmla="*/ 2070022 w 7679838"/>
                <a:gd name="connsiteY19-724" fmla="*/ 482445 h 1026597"/>
                <a:gd name="connsiteX20-725" fmla="*/ 2625394 w 7679838"/>
                <a:gd name="connsiteY20-726" fmla="*/ 544153 h 1026597"/>
                <a:gd name="connsiteX21-727" fmla="*/ 3203205 w 7679838"/>
                <a:gd name="connsiteY21-728" fmla="*/ 471225 h 1026597"/>
                <a:gd name="connsiteX22-729" fmla="*/ 4241021 w 7679838"/>
                <a:gd name="connsiteY22-730" fmla="*/ 314150 h 1026597"/>
                <a:gd name="connsiteX23-731" fmla="*/ 4925418 w 7679838"/>
                <a:gd name="connsiteY23-732" fmla="*/ 420737 h 1026597"/>
                <a:gd name="connsiteX24-733" fmla="*/ 5733232 w 7679838"/>
                <a:gd name="connsiteY24-734" fmla="*/ 269272 h 1026597"/>
                <a:gd name="connsiteX25-735" fmla="*/ 6799097 w 7679838"/>
                <a:gd name="connsiteY25-736" fmla="*/ 426346 h 1026597"/>
                <a:gd name="connsiteX26-737" fmla="*/ 7040319 w 7679838"/>
                <a:gd name="connsiteY26-738" fmla="*/ 493664 h 1026597"/>
                <a:gd name="connsiteX27-739" fmla="*/ 7595691 w 7679838"/>
                <a:gd name="connsiteY27-740" fmla="*/ 319760 h 1026597"/>
                <a:gd name="connsiteX28-741" fmla="*/ 7679838 w 7679838"/>
                <a:gd name="connsiteY28-742" fmla="*/ 734886 h 1026597"/>
                <a:gd name="connsiteX29-743" fmla="*/ 7146905 w 7679838"/>
                <a:gd name="connsiteY29-744" fmla="*/ 746106 h 1026597"/>
                <a:gd name="connsiteX30-745" fmla="*/ 7023490 w 7679838"/>
                <a:gd name="connsiteY30-746" fmla="*/ 762935 h 1026597"/>
                <a:gd name="connsiteX31-747" fmla="*/ 6546655 w 7679838"/>
                <a:gd name="connsiteY31-748" fmla="*/ 712447 h 1026597"/>
                <a:gd name="connsiteX32-749" fmla="*/ 5895917 w 7679838"/>
                <a:gd name="connsiteY32-750" fmla="*/ 790984 h 1026597"/>
                <a:gd name="connsiteX33-751" fmla="*/ 5424692 w 7679838"/>
                <a:gd name="connsiteY33-752" fmla="*/ 740496 h 1026597"/>
                <a:gd name="connsiteX34-753" fmla="*/ 4981517 w 7679838"/>
                <a:gd name="connsiteY34-754" fmla="*/ 914400 h 1026597"/>
                <a:gd name="connsiteX35-755" fmla="*/ 4431755 w 7679838"/>
                <a:gd name="connsiteY35-756" fmla="*/ 931230 h 1026597"/>
                <a:gd name="connsiteX36-757" fmla="*/ 3938091 w 7679838"/>
                <a:gd name="connsiteY36-758" fmla="*/ 1026597 h 1026597"/>
                <a:gd name="connsiteX37-759" fmla="*/ 0 w 7679838"/>
                <a:gd name="connsiteY37-760" fmla="*/ 1026597 h 1026597"/>
                <a:gd name="connsiteX0-761" fmla="*/ 0 w 7679838"/>
                <a:gd name="connsiteY0-762" fmla="*/ 1026597 h 1026597"/>
                <a:gd name="connsiteX1-763" fmla="*/ 237499 w 7679838"/>
                <a:gd name="connsiteY1-764" fmla="*/ 695949 h 1026597"/>
                <a:gd name="connsiteX2-765" fmla="*/ 441239 w 7679838"/>
                <a:gd name="connsiteY2-766" fmla="*/ 689840 h 1026597"/>
                <a:gd name="connsiteX3-767" fmla="*/ 628299 w 7679838"/>
                <a:gd name="connsiteY3-768" fmla="*/ 661959 h 1026597"/>
                <a:gd name="connsiteX4-769" fmla="*/ 1015377 w 7679838"/>
                <a:gd name="connsiteY4-770" fmla="*/ 830253 h 1026597"/>
                <a:gd name="connsiteX5-771" fmla="*/ 1166842 w 7679838"/>
                <a:gd name="connsiteY5-772" fmla="*/ 746106 h 1026597"/>
                <a:gd name="connsiteX6-773" fmla="*/ 1363185 w 7679838"/>
                <a:gd name="connsiteY6-774" fmla="*/ 218783 h 1026597"/>
                <a:gd name="connsiteX7-775" fmla="*/ 2861006 w 7679838"/>
                <a:gd name="connsiteY7-776" fmla="*/ 22440 h 1026597"/>
                <a:gd name="connsiteX8-777" fmla="*/ 4291509 w 7679838"/>
                <a:gd name="connsiteY8-778" fmla="*/ 0 h 1026597"/>
                <a:gd name="connsiteX9-779" fmla="*/ 4549561 w 7679838"/>
                <a:gd name="connsiteY9-780" fmla="*/ 319760 h 1026597"/>
                <a:gd name="connsiteX10-781" fmla="*/ 4353217 w 7679838"/>
                <a:gd name="connsiteY10-782" fmla="*/ 274881 h 1026597"/>
                <a:gd name="connsiteX11-783" fmla="*/ 4224191 w 7679838"/>
                <a:gd name="connsiteY11-784" fmla="*/ 117807 h 1026597"/>
                <a:gd name="connsiteX12-785" fmla="*/ 4179313 w 7679838"/>
                <a:gd name="connsiteY12-786" fmla="*/ 201954 h 1026597"/>
                <a:gd name="connsiteX13-787" fmla="*/ 4263460 w 7679838"/>
                <a:gd name="connsiteY13-788" fmla="*/ 269272 h 1026597"/>
                <a:gd name="connsiteX14-789" fmla="*/ 3966140 w 7679838"/>
                <a:gd name="connsiteY14-790" fmla="*/ 286101 h 1026597"/>
                <a:gd name="connsiteX15-791" fmla="*/ 3837114 w 7679838"/>
                <a:gd name="connsiteY15-792" fmla="*/ 207564 h 1026597"/>
                <a:gd name="connsiteX16-793" fmla="*/ 3225644 w 7679838"/>
                <a:gd name="connsiteY16-794" fmla="*/ 359029 h 1026597"/>
                <a:gd name="connsiteX17-795" fmla="*/ 2715151 w 7679838"/>
                <a:gd name="connsiteY17-796" fmla="*/ 336589 h 1026597"/>
                <a:gd name="connsiteX18-797" fmla="*/ 2513197 w 7679838"/>
                <a:gd name="connsiteY18-798" fmla="*/ 392688 h 1026597"/>
                <a:gd name="connsiteX19-799" fmla="*/ 2070022 w 7679838"/>
                <a:gd name="connsiteY19-800" fmla="*/ 482445 h 1026597"/>
                <a:gd name="connsiteX20-801" fmla="*/ 2625394 w 7679838"/>
                <a:gd name="connsiteY20-802" fmla="*/ 544153 h 1026597"/>
                <a:gd name="connsiteX21-803" fmla="*/ 3203205 w 7679838"/>
                <a:gd name="connsiteY21-804" fmla="*/ 471225 h 1026597"/>
                <a:gd name="connsiteX22-805" fmla="*/ 4241021 w 7679838"/>
                <a:gd name="connsiteY22-806" fmla="*/ 314150 h 1026597"/>
                <a:gd name="connsiteX23-807" fmla="*/ 4925418 w 7679838"/>
                <a:gd name="connsiteY23-808" fmla="*/ 420737 h 1026597"/>
                <a:gd name="connsiteX24-809" fmla="*/ 5733232 w 7679838"/>
                <a:gd name="connsiteY24-810" fmla="*/ 269272 h 1026597"/>
                <a:gd name="connsiteX25-811" fmla="*/ 6799097 w 7679838"/>
                <a:gd name="connsiteY25-812" fmla="*/ 426346 h 1026597"/>
                <a:gd name="connsiteX26-813" fmla="*/ 7040319 w 7679838"/>
                <a:gd name="connsiteY26-814" fmla="*/ 493664 h 1026597"/>
                <a:gd name="connsiteX27-815" fmla="*/ 7595691 w 7679838"/>
                <a:gd name="connsiteY27-816" fmla="*/ 319760 h 1026597"/>
                <a:gd name="connsiteX28-817" fmla="*/ 7679838 w 7679838"/>
                <a:gd name="connsiteY28-818" fmla="*/ 734886 h 1026597"/>
                <a:gd name="connsiteX29-819" fmla="*/ 7146905 w 7679838"/>
                <a:gd name="connsiteY29-820" fmla="*/ 746106 h 1026597"/>
                <a:gd name="connsiteX30-821" fmla="*/ 7023490 w 7679838"/>
                <a:gd name="connsiteY30-822" fmla="*/ 762935 h 1026597"/>
                <a:gd name="connsiteX31-823" fmla="*/ 6546655 w 7679838"/>
                <a:gd name="connsiteY31-824" fmla="*/ 712447 h 1026597"/>
                <a:gd name="connsiteX32-825" fmla="*/ 5895917 w 7679838"/>
                <a:gd name="connsiteY32-826" fmla="*/ 790984 h 1026597"/>
                <a:gd name="connsiteX33-827" fmla="*/ 5424692 w 7679838"/>
                <a:gd name="connsiteY33-828" fmla="*/ 740496 h 1026597"/>
                <a:gd name="connsiteX34-829" fmla="*/ 4981517 w 7679838"/>
                <a:gd name="connsiteY34-830" fmla="*/ 914400 h 1026597"/>
                <a:gd name="connsiteX35-831" fmla="*/ 4431755 w 7679838"/>
                <a:gd name="connsiteY35-832" fmla="*/ 931230 h 1026597"/>
                <a:gd name="connsiteX36-833" fmla="*/ 3938091 w 7679838"/>
                <a:gd name="connsiteY36-834" fmla="*/ 1026597 h 1026597"/>
                <a:gd name="connsiteX37-835" fmla="*/ 0 w 7679838"/>
                <a:gd name="connsiteY37-836" fmla="*/ 1026597 h 1026597"/>
                <a:gd name="connsiteX0-837" fmla="*/ 0 w 7679838"/>
                <a:gd name="connsiteY0-838" fmla="*/ 1026597 h 1026597"/>
                <a:gd name="connsiteX1-839" fmla="*/ 237499 w 7679838"/>
                <a:gd name="connsiteY1-840" fmla="*/ 695949 h 1026597"/>
                <a:gd name="connsiteX2-841" fmla="*/ 441239 w 7679838"/>
                <a:gd name="connsiteY2-842" fmla="*/ 689840 h 1026597"/>
                <a:gd name="connsiteX3-843" fmla="*/ 652792 w 7679838"/>
                <a:gd name="connsiteY3-844" fmla="*/ 700058 h 1026597"/>
                <a:gd name="connsiteX4-845" fmla="*/ 1015377 w 7679838"/>
                <a:gd name="connsiteY4-846" fmla="*/ 830253 h 1026597"/>
                <a:gd name="connsiteX5-847" fmla="*/ 1166842 w 7679838"/>
                <a:gd name="connsiteY5-848" fmla="*/ 746106 h 1026597"/>
                <a:gd name="connsiteX6-849" fmla="*/ 1363185 w 7679838"/>
                <a:gd name="connsiteY6-850" fmla="*/ 218783 h 1026597"/>
                <a:gd name="connsiteX7-851" fmla="*/ 2861006 w 7679838"/>
                <a:gd name="connsiteY7-852" fmla="*/ 22440 h 1026597"/>
                <a:gd name="connsiteX8-853" fmla="*/ 4291509 w 7679838"/>
                <a:gd name="connsiteY8-854" fmla="*/ 0 h 1026597"/>
                <a:gd name="connsiteX9-855" fmla="*/ 4549561 w 7679838"/>
                <a:gd name="connsiteY9-856" fmla="*/ 319760 h 1026597"/>
                <a:gd name="connsiteX10-857" fmla="*/ 4353217 w 7679838"/>
                <a:gd name="connsiteY10-858" fmla="*/ 274881 h 1026597"/>
                <a:gd name="connsiteX11-859" fmla="*/ 4224191 w 7679838"/>
                <a:gd name="connsiteY11-860" fmla="*/ 117807 h 1026597"/>
                <a:gd name="connsiteX12-861" fmla="*/ 4179313 w 7679838"/>
                <a:gd name="connsiteY12-862" fmla="*/ 201954 h 1026597"/>
                <a:gd name="connsiteX13-863" fmla="*/ 4263460 w 7679838"/>
                <a:gd name="connsiteY13-864" fmla="*/ 269272 h 1026597"/>
                <a:gd name="connsiteX14-865" fmla="*/ 3966140 w 7679838"/>
                <a:gd name="connsiteY14-866" fmla="*/ 286101 h 1026597"/>
                <a:gd name="connsiteX15-867" fmla="*/ 3837114 w 7679838"/>
                <a:gd name="connsiteY15-868" fmla="*/ 207564 h 1026597"/>
                <a:gd name="connsiteX16-869" fmla="*/ 3225644 w 7679838"/>
                <a:gd name="connsiteY16-870" fmla="*/ 359029 h 1026597"/>
                <a:gd name="connsiteX17-871" fmla="*/ 2715151 w 7679838"/>
                <a:gd name="connsiteY17-872" fmla="*/ 336589 h 1026597"/>
                <a:gd name="connsiteX18-873" fmla="*/ 2513197 w 7679838"/>
                <a:gd name="connsiteY18-874" fmla="*/ 392688 h 1026597"/>
                <a:gd name="connsiteX19-875" fmla="*/ 2070022 w 7679838"/>
                <a:gd name="connsiteY19-876" fmla="*/ 482445 h 1026597"/>
                <a:gd name="connsiteX20-877" fmla="*/ 2625394 w 7679838"/>
                <a:gd name="connsiteY20-878" fmla="*/ 544153 h 1026597"/>
                <a:gd name="connsiteX21-879" fmla="*/ 3203205 w 7679838"/>
                <a:gd name="connsiteY21-880" fmla="*/ 471225 h 1026597"/>
                <a:gd name="connsiteX22-881" fmla="*/ 4241021 w 7679838"/>
                <a:gd name="connsiteY22-882" fmla="*/ 314150 h 1026597"/>
                <a:gd name="connsiteX23-883" fmla="*/ 4925418 w 7679838"/>
                <a:gd name="connsiteY23-884" fmla="*/ 420737 h 1026597"/>
                <a:gd name="connsiteX24-885" fmla="*/ 5733232 w 7679838"/>
                <a:gd name="connsiteY24-886" fmla="*/ 269272 h 1026597"/>
                <a:gd name="connsiteX25-887" fmla="*/ 6799097 w 7679838"/>
                <a:gd name="connsiteY25-888" fmla="*/ 426346 h 1026597"/>
                <a:gd name="connsiteX26-889" fmla="*/ 7040319 w 7679838"/>
                <a:gd name="connsiteY26-890" fmla="*/ 493664 h 1026597"/>
                <a:gd name="connsiteX27-891" fmla="*/ 7595691 w 7679838"/>
                <a:gd name="connsiteY27-892" fmla="*/ 319760 h 1026597"/>
                <a:gd name="connsiteX28-893" fmla="*/ 7679838 w 7679838"/>
                <a:gd name="connsiteY28-894" fmla="*/ 734886 h 1026597"/>
                <a:gd name="connsiteX29-895" fmla="*/ 7146905 w 7679838"/>
                <a:gd name="connsiteY29-896" fmla="*/ 746106 h 1026597"/>
                <a:gd name="connsiteX30-897" fmla="*/ 7023490 w 7679838"/>
                <a:gd name="connsiteY30-898" fmla="*/ 762935 h 1026597"/>
                <a:gd name="connsiteX31-899" fmla="*/ 6546655 w 7679838"/>
                <a:gd name="connsiteY31-900" fmla="*/ 712447 h 1026597"/>
                <a:gd name="connsiteX32-901" fmla="*/ 5895917 w 7679838"/>
                <a:gd name="connsiteY32-902" fmla="*/ 790984 h 1026597"/>
                <a:gd name="connsiteX33-903" fmla="*/ 5424692 w 7679838"/>
                <a:gd name="connsiteY33-904" fmla="*/ 740496 h 1026597"/>
                <a:gd name="connsiteX34-905" fmla="*/ 4981517 w 7679838"/>
                <a:gd name="connsiteY34-906" fmla="*/ 914400 h 1026597"/>
                <a:gd name="connsiteX35-907" fmla="*/ 4431755 w 7679838"/>
                <a:gd name="connsiteY35-908" fmla="*/ 931230 h 1026597"/>
                <a:gd name="connsiteX36-909" fmla="*/ 3938091 w 7679838"/>
                <a:gd name="connsiteY36-910" fmla="*/ 1026597 h 1026597"/>
                <a:gd name="connsiteX37-911" fmla="*/ 0 w 7679838"/>
                <a:gd name="connsiteY37-912" fmla="*/ 1026597 h 1026597"/>
                <a:gd name="connsiteX0-913" fmla="*/ 0 w 7679838"/>
                <a:gd name="connsiteY0-914" fmla="*/ 1026597 h 1026597"/>
                <a:gd name="connsiteX1-915" fmla="*/ 237499 w 7679838"/>
                <a:gd name="connsiteY1-916" fmla="*/ 695949 h 1026597"/>
                <a:gd name="connsiteX2-917" fmla="*/ 441239 w 7679838"/>
                <a:gd name="connsiteY2-918" fmla="*/ 689840 h 1026597"/>
                <a:gd name="connsiteX3-919" fmla="*/ 652792 w 7679838"/>
                <a:gd name="connsiteY3-920" fmla="*/ 700058 h 1026597"/>
                <a:gd name="connsiteX4-921" fmla="*/ 1015377 w 7679838"/>
                <a:gd name="connsiteY4-922" fmla="*/ 830253 h 1026597"/>
                <a:gd name="connsiteX5-923" fmla="*/ 1166842 w 7679838"/>
                <a:gd name="connsiteY5-924" fmla="*/ 746106 h 1026597"/>
                <a:gd name="connsiteX6-925" fmla="*/ 1363185 w 7679838"/>
                <a:gd name="connsiteY6-926" fmla="*/ 218783 h 1026597"/>
                <a:gd name="connsiteX7-927" fmla="*/ 2861006 w 7679838"/>
                <a:gd name="connsiteY7-928" fmla="*/ 22440 h 1026597"/>
                <a:gd name="connsiteX8-929" fmla="*/ 4291509 w 7679838"/>
                <a:gd name="connsiteY8-930" fmla="*/ 0 h 1026597"/>
                <a:gd name="connsiteX9-931" fmla="*/ 4549561 w 7679838"/>
                <a:gd name="connsiteY9-932" fmla="*/ 319760 h 1026597"/>
                <a:gd name="connsiteX10-933" fmla="*/ 4353217 w 7679838"/>
                <a:gd name="connsiteY10-934" fmla="*/ 274881 h 1026597"/>
                <a:gd name="connsiteX11-935" fmla="*/ 4224191 w 7679838"/>
                <a:gd name="connsiteY11-936" fmla="*/ 117807 h 1026597"/>
                <a:gd name="connsiteX12-937" fmla="*/ 4179313 w 7679838"/>
                <a:gd name="connsiteY12-938" fmla="*/ 201954 h 1026597"/>
                <a:gd name="connsiteX13-939" fmla="*/ 4263460 w 7679838"/>
                <a:gd name="connsiteY13-940" fmla="*/ 269272 h 1026597"/>
                <a:gd name="connsiteX14-941" fmla="*/ 3966140 w 7679838"/>
                <a:gd name="connsiteY14-942" fmla="*/ 286101 h 1026597"/>
                <a:gd name="connsiteX15-943" fmla="*/ 3837114 w 7679838"/>
                <a:gd name="connsiteY15-944" fmla="*/ 207564 h 1026597"/>
                <a:gd name="connsiteX16-945" fmla="*/ 3225644 w 7679838"/>
                <a:gd name="connsiteY16-946" fmla="*/ 359029 h 1026597"/>
                <a:gd name="connsiteX17-947" fmla="*/ 2715151 w 7679838"/>
                <a:gd name="connsiteY17-948" fmla="*/ 336589 h 1026597"/>
                <a:gd name="connsiteX18-949" fmla="*/ 2513197 w 7679838"/>
                <a:gd name="connsiteY18-950" fmla="*/ 392688 h 1026597"/>
                <a:gd name="connsiteX19-951" fmla="*/ 2070022 w 7679838"/>
                <a:gd name="connsiteY19-952" fmla="*/ 482445 h 1026597"/>
                <a:gd name="connsiteX20-953" fmla="*/ 2625394 w 7679838"/>
                <a:gd name="connsiteY20-954" fmla="*/ 544153 h 1026597"/>
                <a:gd name="connsiteX21-955" fmla="*/ 3203205 w 7679838"/>
                <a:gd name="connsiteY21-956" fmla="*/ 471225 h 1026597"/>
                <a:gd name="connsiteX22-957" fmla="*/ 4241021 w 7679838"/>
                <a:gd name="connsiteY22-958" fmla="*/ 314150 h 1026597"/>
                <a:gd name="connsiteX23-959" fmla="*/ 4925418 w 7679838"/>
                <a:gd name="connsiteY23-960" fmla="*/ 420737 h 1026597"/>
                <a:gd name="connsiteX24-961" fmla="*/ 5733232 w 7679838"/>
                <a:gd name="connsiteY24-962" fmla="*/ 269272 h 1026597"/>
                <a:gd name="connsiteX25-963" fmla="*/ 6799097 w 7679838"/>
                <a:gd name="connsiteY25-964" fmla="*/ 426346 h 1026597"/>
                <a:gd name="connsiteX26-965" fmla="*/ 7040319 w 7679838"/>
                <a:gd name="connsiteY26-966" fmla="*/ 493664 h 1026597"/>
                <a:gd name="connsiteX27-967" fmla="*/ 7595691 w 7679838"/>
                <a:gd name="connsiteY27-968" fmla="*/ 319760 h 1026597"/>
                <a:gd name="connsiteX28-969" fmla="*/ 7679838 w 7679838"/>
                <a:gd name="connsiteY28-970" fmla="*/ 734886 h 1026597"/>
                <a:gd name="connsiteX29-971" fmla="*/ 7146905 w 7679838"/>
                <a:gd name="connsiteY29-972" fmla="*/ 746106 h 1026597"/>
                <a:gd name="connsiteX30-973" fmla="*/ 7023490 w 7679838"/>
                <a:gd name="connsiteY30-974" fmla="*/ 762935 h 1026597"/>
                <a:gd name="connsiteX31-975" fmla="*/ 6546655 w 7679838"/>
                <a:gd name="connsiteY31-976" fmla="*/ 712447 h 1026597"/>
                <a:gd name="connsiteX32-977" fmla="*/ 5895917 w 7679838"/>
                <a:gd name="connsiteY32-978" fmla="*/ 790984 h 1026597"/>
                <a:gd name="connsiteX33-979" fmla="*/ 5424692 w 7679838"/>
                <a:gd name="connsiteY33-980" fmla="*/ 740496 h 1026597"/>
                <a:gd name="connsiteX34-981" fmla="*/ 4981517 w 7679838"/>
                <a:gd name="connsiteY34-982" fmla="*/ 914400 h 1026597"/>
                <a:gd name="connsiteX35-983" fmla="*/ 4431755 w 7679838"/>
                <a:gd name="connsiteY35-984" fmla="*/ 931230 h 1026597"/>
                <a:gd name="connsiteX36-985" fmla="*/ 3938091 w 7679838"/>
                <a:gd name="connsiteY36-986" fmla="*/ 1026597 h 1026597"/>
                <a:gd name="connsiteX37-987" fmla="*/ 0 w 7679838"/>
                <a:gd name="connsiteY37-988" fmla="*/ 1026597 h 1026597"/>
                <a:gd name="connsiteX0-989" fmla="*/ 0 w 7679838"/>
                <a:gd name="connsiteY0-990" fmla="*/ 1026597 h 1026597"/>
                <a:gd name="connsiteX1-991" fmla="*/ 237499 w 7679838"/>
                <a:gd name="connsiteY1-992" fmla="*/ 695949 h 1026597"/>
                <a:gd name="connsiteX2-993" fmla="*/ 441239 w 7679838"/>
                <a:gd name="connsiteY2-994" fmla="*/ 689840 h 1026597"/>
                <a:gd name="connsiteX3-995" fmla="*/ 652792 w 7679838"/>
                <a:gd name="connsiteY3-996" fmla="*/ 700058 h 1026597"/>
                <a:gd name="connsiteX4-997" fmla="*/ 1015377 w 7679838"/>
                <a:gd name="connsiteY4-998" fmla="*/ 830253 h 1026597"/>
                <a:gd name="connsiteX5-999" fmla="*/ 1166842 w 7679838"/>
                <a:gd name="connsiteY5-1000" fmla="*/ 746106 h 1026597"/>
                <a:gd name="connsiteX6-1001" fmla="*/ 1363185 w 7679838"/>
                <a:gd name="connsiteY6-1002" fmla="*/ 218783 h 1026597"/>
                <a:gd name="connsiteX7-1003" fmla="*/ 2861006 w 7679838"/>
                <a:gd name="connsiteY7-1004" fmla="*/ 22440 h 1026597"/>
                <a:gd name="connsiteX8-1005" fmla="*/ 4291509 w 7679838"/>
                <a:gd name="connsiteY8-1006" fmla="*/ 0 h 1026597"/>
                <a:gd name="connsiteX9-1007" fmla="*/ 4549561 w 7679838"/>
                <a:gd name="connsiteY9-1008" fmla="*/ 319760 h 1026597"/>
                <a:gd name="connsiteX10-1009" fmla="*/ 4353217 w 7679838"/>
                <a:gd name="connsiteY10-1010" fmla="*/ 274881 h 1026597"/>
                <a:gd name="connsiteX11-1011" fmla="*/ 4224191 w 7679838"/>
                <a:gd name="connsiteY11-1012" fmla="*/ 117807 h 1026597"/>
                <a:gd name="connsiteX12-1013" fmla="*/ 4179313 w 7679838"/>
                <a:gd name="connsiteY12-1014" fmla="*/ 201954 h 1026597"/>
                <a:gd name="connsiteX13-1015" fmla="*/ 4263460 w 7679838"/>
                <a:gd name="connsiteY13-1016" fmla="*/ 269272 h 1026597"/>
                <a:gd name="connsiteX14-1017" fmla="*/ 3966140 w 7679838"/>
                <a:gd name="connsiteY14-1018" fmla="*/ 286101 h 1026597"/>
                <a:gd name="connsiteX15-1019" fmla="*/ 3837114 w 7679838"/>
                <a:gd name="connsiteY15-1020" fmla="*/ 207564 h 1026597"/>
                <a:gd name="connsiteX16-1021" fmla="*/ 3225644 w 7679838"/>
                <a:gd name="connsiteY16-1022" fmla="*/ 359029 h 1026597"/>
                <a:gd name="connsiteX17-1023" fmla="*/ 2715151 w 7679838"/>
                <a:gd name="connsiteY17-1024" fmla="*/ 336589 h 1026597"/>
                <a:gd name="connsiteX18-1025" fmla="*/ 2513197 w 7679838"/>
                <a:gd name="connsiteY18-1026" fmla="*/ 392688 h 1026597"/>
                <a:gd name="connsiteX19-1027" fmla="*/ 2070022 w 7679838"/>
                <a:gd name="connsiteY19-1028" fmla="*/ 482445 h 1026597"/>
                <a:gd name="connsiteX20-1029" fmla="*/ 2625394 w 7679838"/>
                <a:gd name="connsiteY20-1030" fmla="*/ 544153 h 1026597"/>
                <a:gd name="connsiteX21-1031" fmla="*/ 3203205 w 7679838"/>
                <a:gd name="connsiteY21-1032" fmla="*/ 471225 h 1026597"/>
                <a:gd name="connsiteX22-1033" fmla="*/ 4241021 w 7679838"/>
                <a:gd name="connsiteY22-1034" fmla="*/ 314150 h 1026597"/>
                <a:gd name="connsiteX23-1035" fmla="*/ 4925418 w 7679838"/>
                <a:gd name="connsiteY23-1036" fmla="*/ 420737 h 1026597"/>
                <a:gd name="connsiteX24-1037" fmla="*/ 5733232 w 7679838"/>
                <a:gd name="connsiteY24-1038" fmla="*/ 269272 h 1026597"/>
                <a:gd name="connsiteX25-1039" fmla="*/ 6799097 w 7679838"/>
                <a:gd name="connsiteY25-1040" fmla="*/ 426346 h 1026597"/>
                <a:gd name="connsiteX26-1041" fmla="*/ 7040319 w 7679838"/>
                <a:gd name="connsiteY26-1042" fmla="*/ 493664 h 1026597"/>
                <a:gd name="connsiteX27-1043" fmla="*/ 7595691 w 7679838"/>
                <a:gd name="connsiteY27-1044" fmla="*/ 319760 h 1026597"/>
                <a:gd name="connsiteX28-1045" fmla="*/ 7679838 w 7679838"/>
                <a:gd name="connsiteY28-1046" fmla="*/ 734886 h 1026597"/>
                <a:gd name="connsiteX29-1047" fmla="*/ 7146905 w 7679838"/>
                <a:gd name="connsiteY29-1048" fmla="*/ 746106 h 1026597"/>
                <a:gd name="connsiteX30-1049" fmla="*/ 7023490 w 7679838"/>
                <a:gd name="connsiteY30-1050" fmla="*/ 762935 h 1026597"/>
                <a:gd name="connsiteX31-1051" fmla="*/ 6546655 w 7679838"/>
                <a:gd name="connsiteY31-1052" fmla="*/ 712447 h 1026597"/>
                <a:gd name="connsiteX32-1053" fmla="*/ 5895917 w 7679838"/>
                <a:gd name="connsiteY32-1054" fmla="*/ 790984 h 1026597"/>
                <a:gd name="connsiteX33-1055" fmla="*/ 5424692 w 7679838"/>
                <a:gd name="connsiteY33-1056" fmla="*/ 740496 h 1026597"/>
                <a:gd name="connsiteX34-1057" fmla="*/ 4981517 w 7679838"/>
                <a:gd name="connsiteY34-1058" fmla="*/ 914400 h 1026597"/>
                <a:gd name="connsiteX35-1059" fmla="*/ 4431755 w 7679838"/>
                <a:gd name="connsiteY35-1060" fmla="*/ 931230 h 1026597"/>
                <a:gd name="connsiteX36-1061" fmla="*/ 3938091 w 7679838"/>
                <a:gd name="connsiteY36-1062" fmla="*/ 1026597 h 1026597"/>
                <a:gd name="connsiteX37-1063" fmla="*/ 0 w 7679838"/>
                <a:gd name="connsiteY37-1064" fmla="*/ 1026597 h 1026597"/>
                <a:gd name="connsiteX0-1065" fmla="*/ 0 w 7679838"/>
                <a:gd name="connsiteY0-1066" fmla="*/ 1026597 h 1026597"/>
                <a:gd name="connsiteX1-1067" fmla="*/ 237499 w 7679838"/>
                <a:gd name="connsiteY1-1068" fmla="*/ 695949 h 1026597"/>
                <a:gd name="connsiteX2-1069" fmla="*/ 441239 w 7679838"/>
                <a:gd name="connsiteY2-1070" fmla="*/ 689840 h 1026597"/>
                <a:gd name="connsiteX3-1071" fmla="*/ 652792 w 7679838"/>
                <a:gd name="connsiteY3-1072" fmla="*/ 700058 h 1026597"/>
                <a:gd name="connsiteX4-1073" fmla="*/ 1015377 w 7679838"/>
                <a:gd name="connsiteY4-1074" fmla="*/ 830253 h 1026597"/>
                <a:gd name="connsiteX5-1075" fmla="*/ 1166842 w 7679838"/>
                <a:gd name="connsiteY5-1076" fmla="*/ 746106 h 1026597"/>
                <a:gd name="connsiteX6-1077" fmla="*/ 1363185 w 7679838"/>
                <a:gd name="connsiteY6-1078" fmla="*/ 218783 h 1026597"/>
                <a:gd name="connsiteX7-1079" fmla="*/ 2861006 w 7679838"/>
                <a:gd name="connsiteY7-1080" fmla="*/ 22440 h 1026597"/>
                <a:gd name="connsiteX8-1081" fmla="*/ 4291509 w 7679838"/>
                <a:gd name="connsiteY8-1082" fmla="*/ 0 h 1026597"/>
                <a:gd name="connsiteX9-1083" fmla="*/ 4549561 w 7679838"/>
                <a:gd name="connsiteY9-1084" fmla="*/ 319760 h 1026597"/>
                <a:gd name="connsiteX10-1085" fmla="*/ 4353217 w 7679838"/>
                <a:gd name="connsiteY10-1086" fmla="*/ 274881 h 1026597"/>
                <a:gd name="connsiteX11-1087" fmla="*/ 4224191 w 7679838"/>
                <a:gd name="connsiteY11-1088" fmla="*/ 117807 h 1026597"/>
                <a:gd name="connsiteX12-1089" fmla="*/ 4179313 w 7679838"/>
                <a:gd name="connsiteY12-1090" fmla="*/ 201954 h 1026597"/>
                <a:gd name="connsiteX13-1091" fmla="*/ 4263460 w 7679838"/>
                <a:gd name="connsiteY13-1092" fmla="*/ 269272 h 1026597"/>
                <a:gd name="connsiteX14-1093" fmla="*/ 3966140 w 7679838"/>
                <a:gd name="connsiteY14-1094" fmla="*/ 286101 h 1026597"/>
                <a:gd name="connsiteX15-1095" fmla="*/ 3837114 w 7679838"/>
                <a:gd name="connsiteY15-1096" fmla="*/ 207564 h 1026597"/>
                <a:gd name="connsiteX16-1097" fmla="*/ 3225644 w 7679838"/>
                <a:gd name="connsiteY16-1098" fmla="*/ 359029 h 1026597"/>
                <a:gd name="connsiteX17-1099" fmla="*/ 2715151 w 7679838"/>
                <a:gd name="connsiteY17-1100" fmla="*/ 336589 h 1026597"/>
                <a:gd name="connsiteX18-1101" fmla="*/ 2513197 w 7679838"/>
                <a:gd name="connsiteY18-1102" fmla="*/ 392688 h 1026597"/>
                <a:gd name="connsiteX19-1103" fmla="*/ 2070022 w 7679838"/>
                <a:gd name="connsiteY19-1104" fmla="*/ 482445 h 1026597"/>
                <a:gd name="connsiteX20-1105" fmla="*/ 2625394 w 7679838"/>
                <a:gd name="connsiteY20-1106" fmla="*/ 544153 h 1026597"/>
                <a:gd name="connsiteX21-1107" fmla="*/ 3203205 w 7679838"/>
                <a:gd name="connsiteY21-1108" fmla="*/ 471225 h 1026597"/>
                <a:gd name="connsiteX22-1109" fmla="*/ 4241021 w 7679838"/>
                <a:gd name="connsiteY22-1110" fmla="*/ 314150 h 1026597"/>
                <a:gd name="connsiteX23-1111" fmla="*/ 4925418 w 7679838"/>
                <a:gd name="connsiteY23-1112" fmla="*/ 420737 h 1026597"/>
                <a:gd name="connsiteX24-1113" fmla="*/ 5733232 w 7679838"/>
                <a:gd name="connsiteY24-1114" fmla="*/ 269272 h 1026597"/>
                <a:gd name="connsiteX25-1115" fmla="*/ 6799097 w 7679838"/>
                <a:gd name="connsiteY25-1116" fmla="*/ 426346 h 1026597"/>
                <a:gd name="connsiteX26-1117" fmla="*/ 7040319 w 7679838"/>
                <a:gd name="connsiteY26-1118" fmla="*/ 493664 h 1026597"/>
                <a:gd name="connsiteX27-1119" fmla="*/ 7595691 w 7679838"/>
                <a:gd name="connsiteY27-1120" fmla="*/ 319760 h 1026597"/>
                <a:gd name="connsiteX28-1121" fmla="*/ 7679838 w 7679838"/>
                <a:gd name="connsiteY28-1122" fmla="*/ 734886 h 1026597"/>
                <a:gd name="connsiteX29-1123" fmla="*/ 7146905 w 7679838"/>
                <a:gd name="connsiteY29-1124" fmla="*/ 746106 h 1026597"/>
                <a:gd name="connsiteX30-1125" fmla="*/ 7023490 w 7679838"/>
                <a:gd name="connsiteY30-1126" fmla="*/ 762935 h 1026597"/>
                <a:gd name="connsiteX31-1127" fmla="*/ 6546655 w 7679838"/>
                <a:gd name="connsiteY31-1128" fmla="*/ 712447 h 1026597"/>
                <a:gd name="connsiteX32-1129" fmla="*/ 5895917 w 7679838"/>
                <a:gd name="connsiteY32-1130" fmla="*/ 790984 h 1026597"/>
                <a:gd name="connsiteX33-1131" fmla="*/ 5424692 w 7679838"/>
                <a:gd name="connsiteY33-1132" fmla="*/ 740496 h 1026597"/>
                <a:gd name="connsiteX34-1133" fmla="*/ 4981517 w 7679838"/>
                <a:gd name="connsiteY34-1134" fmla="*/ 914400 h 1026597"/>
                <a:gd name="connsiteX35-1135" fmla="*/ 4431755 w 7679838"/>
                <a:gd name="connsiteY35-1136" fmla="*/ 931230 h 1026597"/>
                <a:gd name="connsiteX36-1137" fmla="*/ 3938091 w 7679838"/>
                <a:gd name="connsiteY36-1138" fmla="*/ 1026597 h 1026597"/>
                <a:gd name="connsiteX37-1139" fmla="*/ 0 w 7679838"/>
                <a:gd name="connsiteY37-1140" fmla="*/ 1026597 h 1026597"/>
                <a:gd name="connsiteX0-1141" fmla="*/ 0 w 7679838"/>
                <a:gd name="connsiteY0-1142" fmla="*/ 1026597 h 1026597"/>
                <a:gd name="connsiteX1-1143" fmla="*/ 237499 w 7679838"/>
                <a:gd name="connsiteY1-1144" fmla="*/ 695949 h 1026597"/>
                <a:gd name="connsiteX2-1145" fmla="*/ 441239 w 7679838"/>
                <a:gd name="connsiteY2-1146" fmla="*/ 689840 h 1026597"/>
                <a:gd name="connsiteX3-1147" fmla="*/ 652792 w 7679838"/>
                <a:gd name="connsiteY3-1148" fmla="*/ 700058 h 1026597"/>
                <a:gd name="connsiteX4-1149" fmla="*/ 1015377 w 7679838"/>
                <a:gd name="connsiteY4-1150" fmla="*/ 830253 h 1026597"/>
                <a:gd name="connsiteX5-1151" fmla="*/ 1166842 w 7679838"/>
                <a:gd name="connsiteY5-1152" fmla="*/ 746106 h 1026597"/>
                <a:gd name="connsiteX6-1153" fmla="*/ 1363185 w 7679838"/>
                <a:gd name="connsiteY6-1154" fmla="*/ 218783 h 1026597"/>
                <a:gd name="connsiteX7-1155" fmla="*/ 2861006 w 7679838"/>
                <a:gd name="connsiteY7-1156" fmla="*/ 22440 h 1026597"/>
                <a:gd name="connsiteX8-1157" fmla="*/ 4291509 w 7679838"/>
                <a:gd name="connsiteY8-1158" fmla="*/ 0 h 1026597"/>
                <a:gd name="connsiteX9-1159" fmla="*/ 4549561 w 7679838"/>
                <a:gd name="connsiteY9-1160" fmla="*/ 319760 h 1026597"/>
                <a:gd name="connsiteX10-1161" fmla="*/ 4353217 w 7679838"/>
                <a:gd name="connsiteY10-1162" fmla="*/ 274881 h 1026597"/>
                <a:gd name="connsiteX11-1163" fmla="*/ 4224191 w 7679838"/>
                <a:gd name="connsiteY11-1164" fmla="*/ 117807 h 1026597"/>
                <a:gd name="connsiteX12-1165" fmla="*/ 4179313 w 7679838"/>
                <a:gd name="connsiteY12-1166" fmla="*/ 201954 h 1026597"/>
                <a:gd name="connsiteX13-1167" fmla="*/ 4263460 w 7679838"/>
                <a:gd name="connsiteY13-1168" fmla="*/ 269272 h 1026597"/>
                <a:gd name="connsiteX14-1169" fmla="*/ 3966140 w 7679838"/>
                <a:gd name="connsiteY14-1170" fmla="*/ 286101 h 1026597"/>
                <a:gd name="connsiteX15-1171" fmla="*/ 3837114 w 7679838"/>
                <a:gd name="connsiteY15-1172" fmla="*/ 207564 h 1026597"/>
                <a:gd name="connsiteX16-1173" fmla="*/ 3225644 w 7679838"/>
                <a:gd name="connsiteY16-1174" fmla="*/ 359029 h 1026597"/>
                <a:gd name="connsiteX17-1175" fmla="*/ 2715151 w 7679838"/>
                <a:gd name="connsiteY17-1176" fmla="*/ 336589 h 1026597"/>
                <a:gd name="connsiteX18-1177" fmla="*/ 2513197 w 7679838"/>
                <a:gd name="connsiteY18-1178" fmla="*/ 392688 h 1026597"/>
                <a:gd name="connsiteX19-1179" fmla="*/ 2070022 w 7679838"/>
                <a:gd name="connsiteY19-1180" fmla="*/ 482445 h 1026597"/>
                <a:gd name="connsiteX20-1181" fmla="*/ 2625394 w 7679838"/>
                <a:gd name="connsiteY20-1182" fmla="*/ 544153 h 1026597"/>
                <a:gd name="connsiteX21-1183" fmla="*/ 3203205 w 7679838"/>
                <a:gd name="connsiteY21-1184" fmla="*/ 471225 h 1026597"/>
                <a:gd name="connsiteX22-1185" fmla="*/ 4241021 w 7679838"/>
                <a:gd name="connsiteY22-1186" fmla="*/ 314150 h 1026597"/>
                <a:gd name="connsiteX23-1187" fmla="*/ 4925418 w 7679838"/>
                <a:gd name="connsiteY23-1188" fmla="*/ 420737 h 1026597"/>
                <a:gd name="connsiteX24-1189" fmla="*/ 5733232 w 7679838"/>
                <a:gd name="connsiteY24-1190" fmla="*/ 269272 h 1026597"/>
                <a:gd name="connsiteX25-1191" fmla="*/ 6799097 w 7679838"/>
                <a:gd name="connsiteY25-1192" fmla="*/ 426346 h 1026597"/>
                <a:gd name="connsiteX26-1193" fmla="*/ 7040319 w 7679838"/>
                <a:gd name="connsiteY26-1194" fmla="*/ 493664 h 1026597"/>
                <a:gd name="connsiteX27-1195" fmla="*/ 7595691 w 7679838"/>
                <a:gd name="connsiteY27-1196" fmla="*/ 319760 h 1026597"/>
                <a:gd name="connsiteX28-1197" fmla="*/ 7679838 w 7679838"/>
                <a:gd name="connsiteY28-1198" fmla="*/ 734886 h 1026597"/>
                <a:gd name="connsiteX29-1199" fmla="*/ 7146905 w 7679838"/>
                <a:gd name="connsiteY29-1200" fmla="*/ 746106 h 1026597"/>
                <a:gd name="connsiteX30-1201" fmla="*/ 7023490 w 7679838"/>
                <a:gd name="connsiteY30-1202" fmla="*/ 762935 h 1026597"/>
                <a:gd name="connsiteX31-1203" fmla="*/ 6546655 w 7679838"/>
                <a:gd name="connsiteY31-1204" fmla="*/ 712447 h 1026597"/>
                <a:gd name="connsiteX32-1205" fmla="*/ 5895917 w 7679838"/>
                <a:gd name="connsiteY32-1206" fmla="*/ 790984 h 1026597"/>
                <a:gd name="connsiteX33-1207" fmla="*/ 5424692 w 7679838"/>
                <a:gd name="connsiteY33-1208" fmla="*/ 740496 h 1026597"/>
                <a:gd name="connsiteX34-1209" fmla="*/ 4981517 w 7679838"/>
                <a:gd name="connsiteY34-1210" fmla="*/ 914400 h 1026597"/>
                <a:gd name="connsiteX35-1211" fmla="*/ 4431755 w 7679838"/>
                <a:gd name="connsiteY35-1212" fmla="*/ 931230 h 1026597"/>
                <a:gd name="connsiteX36-1213" fmla="*/ 3938091 w 7679838"/>
                <a:gd name="connsiteY36-1214" fmla="*/ 1026597 h 1026597"/>
                <a:gd name="connsiteX37-1215" fmla="*/ 0 w 7679838"/>
                <a:gd name="connsiteY37-1216" fmla="*/ 1026597 h 1026597"/>
                <a:gd name="connsiteX0-1217" fmla="*/ 0 w 7679838"/>
                <a:gd name="connsiteY0-1218" fmla="*/ 1026597 h 1026597"/>
                <a:gd name="connsiteX1-1219" fmla="*/ 237499 w 7679838"/>
                <a:gd name="connsiteY1-1220" fmla="*/ 695949 h 1026597"/>
                <a:gd name="connsiteX2-1221" fmla="*/ 441239 w 7679838"/>
                <a:gd name="connsiteY2-1222" fmla="*/ 689840 h 1026597"/>
                <a:gd name="connsiteX3-1223" fmla="*/ 652792 w 7679838"/>
                <a:gd name="connsiteY3-1224" fmla="*/ 700058 h 1026597"/>
                <a:gd name="connsiteX4-1225" fmla="*/ 833041 w 7679838"/>
                <a:gd name="connsiteY4-1226" fmla="*/ 794875 h 1026597"/>
                <a:gd name="connsiteX5-1227" fmla="*/ 1166842 w 7679838"/>
                <a:gd name="connsiteY5-1228" fmla="*/ 746106 h 1026597"/>
                <a:gd name="connsiteX6-1229" fmla="*/ 1363185 w 7679838"/>
                <a:gd name="connsiteY6-1230" fmla="*/ 218783 h 1026597"/>
                <a:gd name="connsiteX7-1231" fmla="*/ 2861006 w 7679838"/>
                <a:gd name="connsiteY7-1232" fmla="*/ 22440 h 1026597"/>
                <a:gd name="connsiteX8-1233" fmla="*/ 4291509 w 7679838"/>
                <a:gd name="connsiteY8-1234" fmla="*/ 0 h 1026597"/>
                <a:gd name="connsiteX9-1235" fmla="*/ 4549561 w 7679838"/>
                <a:gd name="connsiteY9-1236" fmla="*/ 319760 h 1026597"/>
                <a:gd name="connsiteX10-1237" fmla="*/ 4353217 w 7679838"/>
                <a:gd name="connsiteY10-1238" fmla="*/ 274881 h 1026597"/>
                <a:gd name="connsiteX11-1239" fmla="*/ 4224191 w 7679838"/>
                <a:gd name="connsiteY11-1240" fmla="*/ 117807 h 1026597"/>
                <a:gd name="connsiteX12-1241" fmla="*/ 4179313 w 7679838"/>
                <a:gd name="connsiteY12-1242" fmla="*/ 201954 h 1026597"/>
                <a:gd name="connsiteX13-1243" fmla="*/ 4263460 w 7679838"/>
                <a:gd name="connsiteY13-1244" fmla="*/ 269272 h 1026597"/>
                <a:gd name="connsiteX14-1245" fmla="*/ 3966140 w 7679838"/>
                <a:gd name="connsiteY14-1246" fmla="*/ 286101 h 1026597"/>
                <a:gd name="connsiteX15-1247" fmla="*/ 3837114 w 7679838"/>
                <a:gd name="connsiteY15-1248" fmla="*/ 207564 h 1026597"/>
                <a:gd name="connsiteX16-1249" fmla="*/ 3225644 w 7679838"/>
                <a:gd name="connsiteY16-1250" fmla="*/ 359029 h 1026597"/>
                <a:gd name="connsiteX17-1251" fmla="*/ 2715151 w 7679838"/>
                <a:gd name="connsiteY17-1252" fmla="*/ 336589 h 1026597"/>
                <a:gd name="connsiteX18-1253" fmla="*/ 2513197 w 7679838"/>
                <a:gd name="connsiteY18-1254" fmla="*/ 392688 h 1026597"/>
                <a:gd name="connsiteX19-1255" fmla="*/ 2070022 w 7679838"/>
                <a:gd name="connsiteY19-1256" fmla="*/ 482445 h 1026597"/>
                <a:gd name="connsiteX20-1257" fmla="*/ 2625394 w 7679838"/>
                <a:gd name="connsiteY20-1258" fmla="*/ 544153 h 1026597"/>
                <a:gd name="connsiteX21-1259" fmla="*/ 3203205 w 7679838"/>
                <a:gd name="connsiteY21-1260" fmla="*/ 471225 h 1026597"/>
                <a:gd name="connsiteX22-1261" fmla="*/ 4241021 w 7679838"/>
                <a:gd name="connsiteY22-1262" fmla="*/ 314150 h 1026597"/>
                <a:gd name="connsiteX23-1263" fmla="*/ 4925418 w 7679838"/>
                <a:gd name="connsiteY23-1264" fmla="*/ 420737 h 1026597"/>
                <a:gd name="connsiteX24-1265" fmla="*/ 5733232 w 7679838"/>
                <a:gd name="connsiteY24-1266" fmla="*/ 269272 h 1026597"/>
                <a:gd name="connsiteX25-1267" fmla="*/ 6799097 w 7679838"/>
                <a:gd name="connsiteY25-1268" fmla="*/ 426346 h 1026597"/>
                <a:gd name="connsiteX26-1269" fmla="*/ 7040319 w 7679838"/>
                <a:gd name="connsiteY26-1270" fmla="*/ 493664 h 1026597"/>
                <a:gd name="connsiteX27-1271" fmla="*/ 7595691 w 7679838"/>
                <a:gd name="connsiteY27-1272" fmla="*/ 319760 h 1026597"/>
                <a:gd name="connsiteX28-1273" fmla="*/ 7679838 w 7679838"/>
                <a:gd name="connsiteY28-1274" fmla="*/ 734886 h 1026597"/>
                <a:gd name="connsiteX29-1275" fmla="*/ 7146905 w 7679838"/>
                <a:gd name="connsiteY29-1276" fmla="*/ 746106 h 1026597"/>
                <a:gd name="connsiteX30-1277" fmla="*/ 7023490 w 7679838"/>
                <a:gd name="connsiteY30-1278" fmla="*/ 762935 h 1026597"/>
                <a:gd name="connsiteX31-1279" fmla="*/ 6546655 w 7679838"/>
                <a:gd name="connsiteY31-1280" fmla="*/ 712447 h 1026597"/>
                <a:gd name="connsiteX32-1281" fmla="*/ 5895917 w 7679838"/>
                <a:gd name="connsiteY32-1282" fmla="*/ 790984 h 1026597"/>
                <a:gd name="connsiteX33-1283" fmla="*/ 5424692 w 7679838"/>
                <a:gd name="connsiteY33-1284" fmla="*/ 740496 h 1026597"/>
                <a:gd name="connsiteX34-1285" fmla="*/ 4981517 w 7679838"/>
                <a:gd name="connsiteY34-1286" fmla="*/ 914400 h 1026597"/>
                <a:gd name="connsiteX35-1287" fmla="*/ 4431755 w 7679838"/>
                <a:gd name="connsiteY35-1288" fmla="*/ 931230 h 1026597"/>
                <a:gd name="connsiteX36-1289" fmla="*/ 3938091 w 7679838"/>
                <a:gd name="connsiteY36-1290" fmla="*/ 1026597 h 1026597"/>
                <a:gd name="connsiteX37-1291" fmla="*/ 0 w 7679838"/>
                <a:gd name="connsiteY37-1292" fmla="*/ 1026597 h 1026597"/>
                <a:gd name="connsiteX0-1293" fmla="*/ 0 w 7679838"/>
                <a:gd name="connsiteY0-1294" fmla="*/ 1026597 h 1026597"/>
                <a:gd name="connsiteX1-1295" fmla="*/ 237499 w 7679838"/>
                <a:gd name="connsiteY1-1296" fmla="*/ 695949 h 1026597"/>
                <a:gd name="connsiteX2-1297" fmla="*/ 441239 w 7679838"/>
                <a:gd name="connsiteY2-1298" fmla="*/ 689840 h 1026597"/>
                <a:gd name="connsiteX3-1299" fmla="*/ 652792 w 7679838"/>
                <a:gd name="connsiteY3-1300" fmla="*/ 700058 h 1026597"/>
                <a:gd name="connsiteX4-1301" fmla="*/ 833041 w 7679838"/>
                <a:gd name="connsiteY4-1302" fmla="*/ 794875 h 1026597"/>
                <a:gd name="connsiteX5-1303" fmla="*/ 1166842 w 7679838"/>
                <a:gd name="connsiteY5-1304" fmla="*/ 746106 h 1026597"/>
                <a:gd name="connsiteX6-1305" fmla="*/ 1363185 w 7679838"/>
                <a:gd name="connsiteY6-1306" fmla="*/ 218783 h 1026597"/>
                <a:gd name="connsiteX7-1307" fmla="*/ 2861006 w 7679838"/>
                <a:gd name="connsiteY7-1308" fmla="*/ 22440 h 1026597"/>
                <a:gd name="connsiteX8-1309" fmla="*/ 4291509 w 7679838"/>
                <a:gd name="connsiteY8-1310" fmla="*/ 0 h 1026597"/>
                <a:gd name="connsiteX9-1311" fmla="*/ 4549561 w 7679838"/>
                <a:gd name="connsiteY9-1312" fmla="*/ 319760 h 1026597"/>
                <a:gd name="connsiteX10-1313" fmla="*/ 4353217 w 7679838"/>
                <a:gd name="connsiteY10-1314" fmla="*/ 274881 h 1026597"/>
                <a:gd name="connsiteX11-1315" fmla="*/ 4224191 w 7679838"/>
                <a:gd name="connsiteY11-1316" fmla="*/ 117807 h 1026597"/>
                <a:gd name="connsiteX12-1317" fmla="*/ 4179313 w 7679838"/>
                <a:gd name="connsiteY12-1318" fmla="*/ 201954 h 1026597"/>
                <a:gd name="connsiteX13-1319" fmla="*/ 4263460 w 7679838"/>
                <a:gd name="connsiteY13-1320" fmla="*/ 269272 h 1026597"/>
                <a:gd name="connsiteX14-1321" fmla="*/ 3966140 w 7679838"/>
                <a:gd name="connsiteY14-1322" fmla="*/ 286101 h 1026597"/>
                <a:gd name="connsiteX15-1323" fmla="*/ 3837114 w 7679838"/>
                <a:gd name="connsiteY15-1324" fmla="*/ 207564 h 1026597"/>
                <a:gd name="connsiteX16-1325" fmla="*/ 3225644 w 7679838"/>
                <a:gd name="connsiteY16-1326" fmla="*/ 359029 h 1026597"/>
                <a:gd name="connsiteX17-1327" fmla="*/ 2715151 w 7679838"/>
                <a:gd name="connsiteY17-1328" fmla="*/ 336589 h 1026597"/>
                <a:gd name="connsiteX18-1329" fmla="*/ 2513197 w 7679838"/>
                <a:gd name="connsiteY18-1330" fmla="*/ 392688 h 1026597"/>
                <a:gd name="connsiteX19-1331" fmla="*/ 2070022 w 7679838"/>
                <a:gd name="connsiteY19-1332" fmla="*/ 482445 h 1026597"/>
                <a:gd name="connsiteX20-1333" fmla="*/ 2625394 w 7679838"/>
                <a:gd name="connsiteY20-1334" fmla="*/ 544153 h 1026597"/>
                <a:gd name="connsiteX21-1335" fmla="*/ 3203205 w 7679838"/>
                <a:gd name="connsiteY21-1336" fmla="*/ 471225 h 1026597"/>
                <a:gd name="connsiteX22-1337" fmla="*/ 4241021 w 7679838"/>
                <a:gd name="connsiteY22-1338" fmla="*/ 314150 h 1026597"/>
                <a:gd name="connsiteX23-1339" fmla="*/ 4925418 w 7679838"/>
                <a:gd name="connsiteY23-1340" fmla="*/ 420737 h 1026597"/>
                <a:gd name="connsiteX24-1341" fmla="*/ 5733232 w 7679838"/>
                <a:gd name="connsiteY24-1342" fmla="*/ 269272 h 1026597"/>
                <a:gd name="connsiteX25-1343" fmla="*/ 6799097 w 7679838"/>
                <a:gd name="connsiteY25-1344" fmla="*/ 426346 h 1026597"/>
                <a:gd name="connsiteX26-1345" fmla="*/ 7040319 w 7679838"/>
                <a:gd name="connsiteY26-1346" fmla="*/ 493664 h 1026597"/>
                <a:gd name="connsiteX27-1347" fmla="*/ 7595691 w 7679838"/>
                <a:gd name="connsiteY27-1348" fmla="*/ 319760 h 1026597"/>
                <a:gd name="connsiteX28-1349" fmla="*/ 7679838 w 7679838"/>
                <a:gd name="connsiteY28-1350" fmla="*/ 734886 h 1026597"/>
                <a:gd name="connsiteX29-1351" fmla="*/ 7146905 w 7679838"/>
                <a:gd name="connsiteY29-1352" fmla="*/ 746106 h 1026597"/>
                <a:gd name="connsiteX30-1353" fmla="*/ 7023490 w 7679838"/>
                <a:gd name="connsiteY30-1354" fmla="*/ 762935 h 1026597"/>
                <a:gd name="connsiteX31-1355" fmla="*/ 6546655 w 7679838"/>
                <a:gd name="connsiteY31-1356" fmla="*/ 712447 h 1026597"/>
                <a:gd name="connsiteX32-1357" fmla="*/ 5895917 w 7679838"/>
                <a:gd name="connsiteY32-1358" fmla="*/ 790984 h 1026597"/>
                <a:gd name="connsiteX33-1359" fmla="*/ 5424692 w 7679838"/>
                <a:gd name="connsiteY33-1360" fmla="*/ 740496 h 1026597"/>
                <a:gd name="connsiteX34-1361" fmla="*/ 4981517 w 7679838"/>
                <a:gd name="connsiteY34-1362" fmla="*/ 914400 h 1026597"/>
                <a:gd name="connsiteX35-1363" fmla="*/ 4431755 w 7679838"/>
                <a:gd name="connsiteY35-1364" fmla="*/ 931230 h 1026597"/>
                <a:gd name="connsiteX36-1365" fmla="*/ 3938091 w 7679838"/>
                <a:gd name="connsiteY36-1366" fmla="*/ 1026597 h 1026597"/>
                <a:gd name="connsiteX37-1367" fmla="*/ 0 w 7679838"/>
                <a:gd name="connsiteY37-1368" fmla="*/ 1026597 h 1026597"/>
                <a:gd name="connsiteX0-1369" fmla="*/ 0 w 7679838"/>
                <a:gd name="connsiteY0-1370" fmla="*/ 1026597 h 1026597"/>
                <a:gd name="connsiteX1-1371" fmla="*/ 237499 w 7679838"/>
                <a:gd name="connsiteY1-1372" fmla="*/ 695949 h 1026597"/>
                <a:gd name="connsiteX2-1373" fmla="*/ 441239 w 7679838"/>
                <a:gd name="connsiteY2-1374" fmla="*/ 689840 h 1026597"/>
                <a:gd name="connsiteX3-1375" fmla="*/ 652792 w 7679838"/>
                <a:gd name="connsiteY3-1376" fmla="*/ 700058 h 1026597"/>
                <a:gd name="connsiteX4-1377" fmla="*/ 833041 w 7679838"/>
                <a:gd name="connsiteY4-1378" fmla="*/ 794875 h 1026597"/>
                <a:gd name="connsiteX5-1379" fmla="*/ 1166842 w 7679838"/>
                <a:gd name="connsiteY5-1380" fmla="*/ 746106 h 1026597"/>
                <a:gd name="connsiteX6-1381" fmla="*/ 1363185 w 7679838"/>
                <a:gd name="connsiteY6-1382" fmla="*/ 218783 h 1026597"/>
                <a:gd name="connsiteX7-1383" fmla="*/ 2861006 w 7679838"/>
                <a:gd name="connsiteY7-1384" fmla="*/ 22440 h 1026597"/>
                <a:gd name="connsiteX8-1385" fmla="*/ 4291509 w 7679838"/>
                <a:gd name="connsiteY8-1386" fmla="*/ 0 h 1026597"/>
                <a:gd name="connsiteX9-1387" fmla="*/ 4549561 w 7679838"/>
                <a:gd name="connsiteY9-1388" fmla="*/ 319760 h 1026597"/>
                <a:gd name="connsiteX10-1389" fmla="*/ 4353217 w 7679838"/>
                <a:gd name="connsiteY10-1390" fmla="*/ 274881 h 1026597"/>
                <a:gd name="connsiteX11-1391" fmla="*/ 4224191 w 7679838"/>
                <a:gd name="connsiteY11-1392" fmla="*/ 117807 h 1026597"/>
                <a:gd name="connsiteX12-1393" fmla="*/ 4179313 w 7679838"/>
                <a:gd name="connsiteY12-1394" fmla="*/ 201954 h 1026597"/>
                <a:gd name="connsiteX13-1395" fmla="*/ 4263460 w 7679838"/>
                <a:gd name="connsiteY13-1396" fmla="*/ 269272 h 1026597"/>
                <a:gd name="connsiteX14-1397" fmla="*/ 3966140 w 7679838"/>
                <a:gd name="connsiteY14-1398" fmla="*/ 286101 h 1026597"/>
                <a:gd name="connsiteX15-1399" fmla="*/ 3837114 w 7679838"/>
                <a:gd name="connsiteY15-1400" fmla="*/ 207564 h 1026597"/>
                <a:gd name="connsiteX16-1401" fmla="*/ 3225644 w 7679838"/>
                <a:gd name="connsiteY16-1402" fmla="*/ 359029 h 1026597"/>
                <a:gd name="connsiteX17-1403" fmla="*/ 2715151 w 7679838"/>
                <a:gd name="connsiteY17-1404" fmla="*/ 336589 h 1026597"/>
                <a:gd name="connsiteX18-1405" fmla="*/ 2513197 w 7679838"/>
                <a:gd name="connsiteY18-1406" fmla="*/ 392688 h 1026597"/>
                <a:gd name="connsiteX19-1407" fmla="*/ 2070022 w 7679838"/>
                <a:gd name="connsiteY19-1408" fmla="*/ 482445 h 1026597"/>
                <a:gd name="connsiteX20-1409" fmla="*/ 2625394 w 7679838"/>
                <a:gd name="connsiteY20-1410" fmla="*/ 544153 h 1026597"/>
                <a:gd name="connsiteX21-1411" fmla="*/ 3203205 w 7679838"/>
                <a:gd name="connsiteY21-1412" fmla="*/ 471225 h 1026597"/>
                <a:gd name="connsiteX22-1413" fmla="*/ 4241021 w 7679838"/>
                <a:gd name="connsiteY22-1414" fmla="*/ 314150 h 1026597"/>
                <a:gd name="connsiteX23-1415" fmla="*/ 4925418 w 7679838"/>
                <a:gd name="connsiteY23-1416" fmla="*/ 420737 h 1026597"/>
                <a:gd name="connsiteX24-1417" fmla="*/ 5733232 w 7679838"/>
                <a:gd name="connsiteY24-1418" fmla="*/ 269272 h 1026597"/>
                <a:gd name="connsiteX25-1419" fmla="*/ 6799097 w 7679838"/>
                <a:gd name="connsiteY25-1420" fmla="*/ 426346 h 1026597"/>
                <a:gd name="connsiteX26-1421" fmla="*/ 7040319 w 7679838"/>
                <a:gd name="connsiteY26-1422" fmla="*/ 493664 h 1026597"/>
                <a:gd name="connsiteX27-1423" fmla="*/ 7595691 w 7679838"/>
                <a:gd name="connsiteY27-1424" fmla="*/ 319760 h 1026597"/>
                <a:gd name="connsiteX28-1425" fmla="*/ 7679838 w 7679838"/>
                <a:gd name="connsiteY28-1426" fmla="*/ 734886 h 1026597"/>
                <a:gd name="connsiteX29-1427" fmla="*/ 7146905 w 7679838"/>
                <a:gd name="connsiteY29-1428" fmla="*/ 746106 h 1026597"/>
                <a:gd name="connsiteX30-1429" fmla="*/ 7023490 w 7679838"/>
                <a:gd name="connsiteY30-1430" fmla="*/ 762935 h 1026597"/>
                <a:gd name="connsiteX31-1431" fmla="*/ 6546655 w 7679838"/>
                <a:gd name="connsiteY31-1432" fmla="*/ 712447 h 1026597"/>
                <a:gd name="connsiteX32-1433" fmla="*/ 5895917 w 7679838"/>
                <a:gd name="connsiteY32-1434" fmla="*/ 790984 h 1026597"/>
                <a:gd name="connsiteX33-1435" fmla="*/ 5424692 w 7679838"/>
                <a:gd name="connsiteY33-1436" fmla="*/ 740496 h 1026597"/>
                <a:gd name="connsiteX34-1437" fmla="*/ 4981517 w 7679838"/>
                <a:gd name="connsiteY34-1438" fmla="*/ 914400 h 1026597"/>
                <a:gd name="connsiteX35-1439" fmla="*/ 4431755 w 7679838"/>
                <a:gd name="connsiteY35-1440" fmla="*/ 931230 h 1026597"/>
                <a:gd name="connsiteX36-1441" fmla="*/ 3938091 w 7679838"/>
                <a:gd name="connsiteY36-1442" fmla="*/ 1026597 h 1026597"/>
                <a:gd name="connsiteX37-1443" fmla="*/ 0 w 7679838"/>
                <a:gd name="connsiteY37-1444" fmla="*/ 1026597 h 1026597"/>
                <a:gd name="connsiteX0-1445" fmla="*/ 0 w 7679838"/>
                <a:gd name="connsiteY0-1446" fmla="*/ 1026597 h 1026597"/>
                <a:gd name="connsiteX1-1447" fmla="*/ 237499 w 7679838"/>
                <a:gd name="connsiteY1-1448" fmla="*/ 695949 h 1026597"/>
                <a:gd name="connsiteX2-1449" fmla="*/ 441239 w 7679838"/>
                <a:gd name="connsiteY2-1450" fmla="*/ 689840 h 1026597"/>
                <a:gd name="connsiteX3-1451" fmla="*/ 652792 w 7679838"/>
                <a:gd name="connsiteY3-1452" fmla="*/ 700058 h 1026597"/>
                <a:gd name="connsiteX4-1453" fmla="*/ 833041 w 7679838"/>
                <a:gd name="connsiteY4-1454" fmla="*/ 794875 h 1026597"/>
                <a:gd name="connsiteX5-1455" fmla="*/ 1136909 w 7679838"/>
                <a:gd name="connsiteY5-1456" fmla="*/ 789649 h 1026597"/>
                <a:gd name="connsiteX6-1457" fmla="*/ 1363185 w 7679838"/>
                <a:gd name="connsiteY6-1458" fmla="*/ 218783 h 1026597"/>
                <a:gd name="connsiteX7-1459" fmla="*/ 2861006 w 7679838"/>
                <a:gd name="connsiteY7-1460" fmla="*/ 22440 h 1026597"/>
                <a:gd name="connsiteX8-1461" fmla="*/ 4291509 w 7679838"/>
                <a:gd name="connsiteY8-1462" fmla="*/ 0 h 1026597"/>
                <a:gd name="connsiteX9-1463" fmla="*/ 4549561 w 7679838"/>
                <a:gd name="connsiteY9-1464" fmla="*/ 319760 h 1026597"/>
                <a:gd name="connsiteX10-1465" fmla="*/ 4353217 w 7679838"/>
                <a:gd name="connsiteY10-1466" fmla="*/ 274881 h 1026597"/>
                <a:gd name="connsiteX11-1467" fmla="*/ 4224191 w 7679838"/>
                <a:gd name="connsiteY11-1468" fmla="*/ 117807 h 1026597"/>
                <a:gd name="connsiteX12-1469" fmla="*/ 4179313 w 7679838"/>
                <a:gd name="connsiteY12-1470" fmla="*/ 201954 h 1026597"/>
                <a:gd name="connsiteX13-1471" fmla="*/ 4263460 w 7679838"/>
                <a:gd name="connsiteY13-1472" fmla="*/ 269272 h 1026597"/>
                <a:gd name="connsiteX14-1473" fmla="*/ 3966140 w 7679838"/>
                <a:gd name="connsiteY14-1474" fmla="*/ 286101 h 1026597"/>
                <a:gd name="connsiteX15-1475" fmla="*/ 3837114 w 7679838"/>
                <a:gd name="connsiteY15-1476" fmla="*/ 207564 h 1026597"/>
                <a:gd name="connsiteX16-1477" fmla="*/ 3225644 w 7679838"/>
                <a:gd name="connsiteY16-1478" fmla="*/ 359029 h 1026597"/>
                <a:gd name="connsiteX17-1479" fmla="*/ 2715151 w 7679838"/>
                <a:gd name="connsiteY17-1480" fmla="*/ 336589 h 1026597"/>
                <a:gd name="connsiteX18-1481" fmla="*/ 2513197 w 7679838"/>
                <a:gd name="connsiteY18-1482" fmla="*/ 392688 h 1026597"/>
                <a:gd name="connsiteX19-1483" fmla="*/ 2070022 w 7679838"/>
                <a:gd name="connsiteY19-1484" fmla="*/ 482445 h 1026597"/>
                <a:gd name="connsiteX20-1485" fmla="*/ 2625394 w 7679838"/>
                <a:gd name="connsiteY20-1486" fmla="*/ 544153 h 1026597"/>
                <a:gd name="connsiteX21-1487" fmla="*/ 3203205 w 7679838"/>
                <a:gd name="connsiteY21-1488" fmla="*/ 471225 h 1026597"/>
                <a:gd name="connsiteX22-1489" fmla="*/ 4241021 w 7679838"/>
                <a:gd name="connsiteY22-1490" fmla="*/ 314150 h 1026597"/>
                <a:gd name="connsiteX23-1491" fmla="*/ 4925418 w 7679838"/>
                <a:gd name="connsiteY23-1492" fmla="*/ 420737 h 1026597"/>
                <a:gd name="connsiteX24-1493" fmla="*/ 5733232 w 7679838"/>
                <a:gd name="connsiteY24-1494" fmla="*/ 269272 h 1026597"/>
                <a:gd name="connsiteX25-1495" fmla="*/ 6799097 w 7679838"/>
                <a:gd name="connsiteY25-1496" fmla="*/ 426346 h 1026597"/>
                <a:gd name="connsiteX26-1497" fmla="*/ 7040319 w 7679838"/>
                <a:gd name="connsiteY26-1498" fmla="*/ 493664 h 1026597"/>
                <a:gd name="connsiteX27-1499" fmla="*/ 7595691 w 7679838"/>
                <a:gd name="connsiteY27-1500" fmla="*/ 319760 h 1026597"/>
                <a:gd name="connsiteX28-1501" fmla="*/ 7679838 w 7679838"/>
                <a:gd name="connsiteY28-1502" fmla="*/ 734886 h 1026597"/>
                <a:gd name="connsiteX29-1503" fmla="*/ 7146905 w 7679838"/>
                <a:gd name="connsiteY29-1504" fmla="*/ 746106 h 1026597"/>
                <a:gd name="connsiteX30-1505" fmla="*/ 7023490 w 7679838"/>
                <a:gd name="connsiteY30-1506" fmla="*/ 762935 h 1026597"/>
                <a:gd name="connsiteX31-1507" fmla="*/ 6546655 w 7679838"/>
                <a:gd name="connsiteY31-1508" fmla="*/ 712447 h 1026597"/>
                <a:gd name="connsiteX32-1509" fmla="*/ 5895917 w 7679838"/>
                <a:gd name="connsiteY32-1510" fmla="*/ 790984 h 1026597"/>
                <a:gd name="connsiteX33-1511" fmla="*/ 5424692 w 7679838"/>
                <a:gd name="connsiteY33-1512" fmla="*/ 740496 h 1026597"/>
                <a:gd name="connsiteX34-1513" fmla="*/ 4981517 w 7679838"/>
                <a:gd name="connsiteY34-1514" fmla="*/ 914400 h 1026597"/>
                <a:gd name="connsiteX35-1515" fmla="*/ 4431755 w 7679838"/>
                <a:gd name="connsiteY35-1516" fmla="*/ 931230 h 1026597"/>
                <a:gd name="connsiteX36-1517" fmla="*/ 3938091 w 7679838"/>
                <a:gd name="connsiteY36-1518" fmla="*/ 1026597 h 1026597"/>
                <a:gd name="connsiteX37-1519" fmla="*/ 0 w 7679838"/>
                <a:gd name="connsiteY37-1520" fmla="*/ 1026597 h 1026597"/>
                <a:gd name="connsiteX0-1521" fmla="*/ 0 w 7679838"/>
                <a:gd name="connsiteY0-1522" fmla="*/ 1026597 h 1026597"/>
                <a:gd name="connsiteX1-1523" fmla="*/ 237499 w 7679838"/>
                <a:gd name="connsiteY1-1524" fmla="*/ 695949 h 1026597"/>
                <a:gd name="connsiteX2-1525" fmla="*/ 441239 w 7679838"/>
                <a:gd name="connsiteY2-1526" fmla="*/ 689840 h 1026597"/>
                <a:gd name="connsiteX3-1527" fmla="*/ 652792 w 7679838"/>
                <a:gd name="connsiteY3-1528" fmla="*/ 700058 h 1026597"/>
                <a:gd name="connsiteX4-1529" fmla="*/ 833041 w 7679838"/>
                <a:gd name="connsiteY4-1530" fmla="*/ 794875 h 1026597"/>
                <a:gd name="connsiteX5-1531" fmla="*/ 1136909 w 7679838"/>
                <a:gd name="connsiteY5-1532" fmla="*/ 789649 h 1026597"/>
                <a:gd name="connsiteX6-1533" fmla="*/ 1363185 w 7679838"/>
                <a:gd name="connsiteY6-1534" fmla="*/ 218783 h 1026597"/>
                <a:gd name="connsiteX7-1535" fmla="*/ 2861006 w 7679838"/>
                <a:gd name="connsiteY7-1536" fmla="*/ 22440 h 1026597"/>
                <a:gd name="connsiteX8-1537" fmla="*/ 4291509 w 7679838"/>
                <a:gd name="connsiteY8-1538" fmla="*/ 0 h 1026597"/>
                <a:gd name="connsiteX9-1539" fmla="*/ 4549561 w 7679838"/>
                <a:gd name="connsiteY9-1540" fmla="*/ 319760 h 1026597"/>
                <a:gd name="connsiteX10-1541" fmla="*/ 4353217 w 7679838"/>
                <a:gd name="connsiteY10-1542" fmla="*/ 274881 h 1026597"/>
                <a:gd name="connsiteX11-1543" fmla="*/ 4224191 w 7679838"/>
                <a:gd name="connsiteY11-1544" fmla="*/ 117807 h 1026597"/>
                <a:gd name="connsiteX12-1545" fmla="*/ 4179313 w 7679838"/>
                <a:gd name="connsiteY12-1546" fmla="*/ 201954 h 1026597"/>
                <a:gd name="connsiteX13-1547" fmla="*/ 4263460 w 7679838"/>
                <a:gd name="connsiteY13-1548" fmla="*/ 269272 h 1026597"/>
                <a:gd name="connsiteX14-1549" fmla="*/ 3966140 w 7679838"/>
                <a:gd name="connsiteY14-1550" fmla="*/ 286101 h 1026597"/>
                <a:gd name="connsiteX15-1551" fmla="*/ 3837114 w 7679838"/>
                <a:gd name="connsiteY15-1552" fmla="*/ 207564 h 1026597"/>
                <a:gd name="connsiteX16-1553" fmla="*/ 3225644 w 7679838"/>
                <a:gd name="connsiteY16-1554" fmla="*/ 359029 h 1026597"/>
                <a:gd name="connsiteX17-1555" fmla="*/ 2715151 w 7679838"/>
                <a:gd name="connsiteY17-1556" fmla="*/ 336589 h 1026597"/>
                <a:gd name="connsiteX18-1557" fmla="*/ 2513197 w 7679838"/>
                <a:gd name="connsiteY18-1558" fmla="*/ 392688 h 1026597"/>
                <a:gd name="connsiteX19-1559" fmla="*/ 2070022 w 7679838"/>
                <a:gd name="connsiteY19-1560" fmla="*/ 482445 h 1026597"/>
                <a:gd name="connsiteX20-1561" fmla="*/ 2625394 w 7679838"/>
                <a:gd name="connsiteY20-1562" fmla="*/ 544153 h 1026597"/>
                <a:gd name="connsiteX21-1563" fmla="*/ 3203205 w 7679838"/>
                <a:gd name="connsiteY21-1564" fmla="*/ 471225 h 1026597"/>
                <a:gd name="connsiteX22-1565" fmla="*/ 4241021 w 7679838"/>
                <a:gd name="connsiteY22-1566" fmla="*/ 314150 h 1026597"/>
                <a:gd name="connsiteX23-1567" fmla="*/ 4925418 w 7679838"/>
                <a:gd name="connsiteY23-1568" fmla="*/ 420737 h 1026597"/>
                <a:gd name="connsiteX24-1569" fmla="*/ 5733232 w 7679838"/>
                <a:gd name="connsiteY24-1570" fmla="*/ 269272 h 1026597"/>
                <a:gd name="connsiteX25-1571" fmla="*/ 6799097 w 7679838"/>
                <a:gd name="connsiteY25-1572" fmla="*/ 426346 h 1026597"/>
                <a:gd name="connsiteX26-1573" fmla="*/ 7040319 w 7679838"/>
                <a:gd name="connsiteY26-1574" fmla="*/ 493664 h 1026597"/>
                <a:gd name="connsiteX27-1575" fmla="*/ 7595691 w 7679838"/>
                <a:gd name="connsiteY27-1576" fmla="*/ 319760 h 1026597"/>
                <a:gd name="connsiteX28-1577" fmla="*/ 7679838 w 7679838"/>
                <a:gd name="connsiteY28-1578" fmla="*/ 734886 h 1026597"/>
                <a:gd name="connsiteX29-1579" fmla="*/ 7146905 w 7679838"/>
                <a:gd name="connsiteY29-1580" fmla="*/ 746106 h 1026597"/>
                <a:gd name="connsiteX30-1581" fmla="*/ 7023490 w 7679838"/>
                <a:gd name="connsiteY30-1582" fmla="*/ 762935 h 1026597"/>
                <a:gd name="connsiteX31-1583" fmla="*/ 6546655 w 7679838"/>
                <a:gd name="connsiteY31-1584" fmla="*/ 712447 h 1026597"/>
                <a:gd name="connsiteX32-1585" fmla="*/ 5895917 w 7679838"/>
                <a:gd name="connsiteY32-1586" fmla="*/ 790984 h 1026597"/>
                <a:gd name="connsiteX33-1587" fmla="*/ 5424692 w 7679838"/>
                <a:gd name="connsiteY33-1588" fmla="*/ 740496 h 1026597"/>
                <a:gd name="connsiteX34-1589" fmla="*/ 4981517 w 7679838"/>
                <a:gd name="connsiteY34-1590" fmla="*/ 914400 h 1026597"/>
                <a:gd name="connsiteX35-1591" fmla="*/ 4431755 w 7679838"/>
                <a:gd name="connsiteY35-1592" fmla="*/ 931230 h 1026597"/>
                <a:gd name="connsiteX36-1593" fmla="*/ 3938091 w 7679838"/>
                <a:gd name="connsiteY36-1594" fmla="*/ 1026597 h 1026597"/>
                <a:gd name="connsiteX37-1595" fmla="*/ 0 w 7679838"/>
                <a:gd name="connsiteY37-1596" fmla="*/ 1026597 h 1026597"/>
                <a:gd name="connsiteX0-1597" fmla="*/ 0 w 7679838"/>
                <a:gd name="connsiteY0-1598" fmla="*/ 1026597 h 1026597"/>
                <a:gd name="connsiteX1-1599" fmla="*/ 237499 w 7679838"/>
                <a:gd name="connsiteY1-1600" fmla="*/ 695949 h 1026597"/>
                <a:gd name="connsiteX2-1601" fmla="*/ 441239 w 7679838"/>
                <a:gd name="connsiteY2-1602" fmla="*/ 689840 h 1026597"/>
                <a:gd name="connsiteX3-1603" fmla="*/ 658235 w 7679838"/>
                <a:gd name="connsiteY3-1604" fmla="*/ 705499 h 1026597"/>
                <a:gd name="connsiteX4-1605" fmla="*/ 833041 w 7679838"/>
                <a:gd name="connsiteY4-1606" fmla="*/ 794875 h 1026597"/>
                <a:gd name="connsiteX5-1607" fmla="*/ 1136909 w 7679838"/>
                <a:gd name="connsiteY5-1608" fmla="*/ 789649 h 1026597"/>
                <a:gd name="connsiteX6-1609" fmla="*/ 1363185 w 7679838"/>
                <a:gd name="connsiteY6-1610" fmla="*/ 218783 h 1026597"/>
                <a:gd name="connsiteX7-1611" fmla="*/ 2861006 w 7679838"/>
                <a:gd name="connsiteY7-1612" fmla="*/ 22440 h 1026597"/>
                <a:gd name="connsiteX8-1613" fmla="*/ 4291509 w 7679838"/>
                <a:gd name="connsiteY8-1614" fmla="*/ 0 h 1026597"/>
                <a:gd name="connsiteX9-1615" fmla="*/ 4549561 w 7679838"/>
                <a:gd name="connsiteY9-1616" fmla="*/ 319760 h 1026597"/>
                <a:gd name="connsiteX10-1617" fmla="*/ 4353217 w 7679838"/>
                <a:gd name="connsiteY10-1618" fmla="*/ 274881 h 1026597"/>
                <a:gd name="connsiteX11-1619" fmla="*/ 4224191 w 7679838"/>
                <a:gd name="connsiteY11-1620" fmla="*/ 117807 h 1026597"/>
                <a:gd name="connsiteX12-1621" fmla="*/ 4179313 w 7679838"/>
                <a:gd name="connsiteY12-1622" fmla="*/ 201954 h 1026597"/>
                <a:gd name="connsiteX13-1623" fmla="*/ 4263460 w 7679838"/>
                <a:gd name="connsiteY13-1624" fmla="*/ 269272 h 1026597"/>
                <a:gd name="connsiteX14-1625" fmla="*/ 3966140 w 7679838"/>
                <a:gd name="connsiteY14-1626" fmla="*/ 286101 h 1026597"/>
                <a:gd name="connsiteX15-1627" fmla="*/ 3837114 w 7679838"/>
                <a:gd name="connsiteY15-1628" fmla="*/ 207564 h 1026597"/>
                <a:gd name="connsiteX16-1629" fmla="*/ 3225644 w 7679838"/>
                <a:gd name="connsiteY16-1630" fmla="*/ 359029 h 1026597"/>
                <a:gd name="connsiteX17-1631" fmla="*/ 2715151 w 7679838"/>
                <a:gd name="connsiteY17-1632" fmla="*/ 336589 h 1026597"/>
                <a:gd name="connsiteX18-1633" fmla="*/ 2513197 w 7679838"/>
                <a:gd name="connsiteY18-1634" fmla="*/ 392688 h 1026597"/>
                <a:gd name="connsiteX19-1635" fmla="*/ 2070022 w 7679838"/>
                <a:gd name="connsiteY19-1636" fmla="*/ 482445 h 1026597"/>
                <a:gd name="connsiteX20-1637" fmla="*/ 2625394 w 7679838"/>
                <a:gd name="connsiteY20-1638" fmla="*/ 544153 h 1026597"/>
                <a:gd name="connsiteX21-1639" fmla="*/ 3203205 w 7679838"/>
                <a:gd name="connsiteY21-1640" fmla="*/ 471225 h 1026597"/>
                <a:gd name="connsiteX22-1641" fmla="*/ 4241021 w 7679838"/>
                <a:gd name="connsiteY22-1642" fmla="*/ 314150 h 1026597"/>
                <a:gd name="connsiteX23-1643" fmla="*/ 4925418 w 7679838"/>
                <a:gd name="connsiteY23-1644" fmla="*/ 420737 h 1026597"/>
                <a:gd name="connsiteX24-1645" fmla="*/ 5733232 w 7679838"/>
                <a:gd name="connsiteY24-1646" fmla="*/ 269272 h 1026597"/>
                <a:gd name="connsiteX25-1647" fmla="*/ 6799097 w 7679838"/>
                <a:gd name="connsiteY25-1648" fmla="*/ 426346 h 1026597"/>
                <a:gd name="connsiteX26-1649" fmla="*/ 7040319 w 7679838"/>
                <a:gd name="connsiteY26-1650" fmla="*/ 493664 h 1026597"/>
                <a:gd name="connsiteX27-1651" fmla="*/ 7595691 w 7679838"/>
                <a:gd name="connsiteY27-1652" fmla="*/ 319760 h 1026597"/>
                <a:gd name="connsiteX28-1653" fmla="*/ 7679838 w 7679838"/>
                <a:gd name="connsiteY28-1654" fmla="*/ 734886 h 1026597"/>
                <a:gd name="connsiteX29-1655" fmla="*/ 7146905 w 7679838"/>
                <a:gd name="connsiteY29-1656" fmla="*/ 746106 h 1026597"/>
                <a:gd name="connsiteX30-1657" fmla="*/ 7023490 w 7679838"/>
                <a:gd name="connsiteY30-1658" fmla="*/ 762935 h 1026597"/>
                <a:gd name="connsiteX31-1659" fmla="*/ 6546655 w 7679838"/>
                <a:gd name="connsiteY31-1660" fmla="*/ 712447 h 1026597"/>
                <a:gd name="connsiteX32-1661" fmla="*/ 5895917 w 7679838"/>
                <a:gd name="connsiteY32-1662" fmla="*/ 790984 h 1026597"/>
                <a:gd name="connsiteX33-1663" fmla="*/ 5424692 w 7679838"/>
                <a:gd name="connsiteY33-1664" fmla="*/ 740496 h 1026597"/>
                <a:gd name="connsiteX34-1665" fmla="*/ 4981517 w 7679838"/>
                <a:gd name="connsiteY34-1666" fmla="*/ 914400 h 1026597"/>
                <a:gd name="connsiteX35-1667" fmla="*/ 4431755 w 7679838"/>
                <a:gd name="connsiteY35-1668" fmla="*/ 931230 h 1026597"/>
                <a:gd name="connsiteX36-1669" fmla="*/ 3938091 w 7679838"/>
                <a:gd name="connsiteY36-1670" fmla="*/ 1026597 h 1026597"/>
                <a:gd name="connsiteX37-1671" fmla="*/ 0 w 7679838"/>
                <a:gd name="connsiteY37-1672" fmla="*/ 1026597 h 1026597"/>
                <a:gd name="connsiteX0-1673" fmla="*/ 0 w 7679838"/>
                <a:gd name="connsiteY0-1674" fmla="*/ 1026597 h 1026597"/>
                <a:gd name="connsiteX1-1675" fmla="*/ 237499 w 7679838"/>
                <a:gd name="connsiteY1-1676" fmla="*/ 695949 h 1026597"/>
                <a:gd name="connsiteX2-1677" fmla="*/ 487503 w 7679838"/>
                <a:gd name="connsiteY2-1678" fmla="*/ 665346 h 1026597"/>
                <a:gd name="connsiteX3-1679" fmla="*/ 658235 w 7679838"/>
                <a:gd name="connsiteY3-1680" fmla="*/ 705499 h 1026597"/>
                <a:gd name="connsiteX4-1681" fmla="*/ 833041 w 7679838"/>
                <a:gd name="connsiteY4-1682" fmla="*/ 794875 h 1026597"/>
                <a:gd name="connsiteX5-1683" fmla="*/ 1136909 w 7679838"/>
                <a:gd name="connsiteY5-1684" fmla="*/ 789649 h 1026597"/>
                <a:gd name="connsiteX6-1685" fmla="*/ 1363185 w 7679838"/>
                <a:gd name="connsiteY6-1686" fmla="*/ 218783 h 1026597"/>
                <a:gd name="connsiteX7-1687" fmla="*/ 2861006 w 7679838"/>
                <a:gd name="connsiteY7-1688" fmla="*/ 22440 h 1026597"/>
                <a:gd name="connsiteX8-1689" fmla="*/ 4291509 w 7679838"/>
                <a:gd name="connsiteY8-1690" fmla="*/ 0 h 1026597"/>
                <a:gd name="connsiteX9-1691" fmla="*/ 4549561 w 7679838"/>
                <a:gd name="connsiteY9-1692" fmla="*/ 319760 h 1026597"/>
                <a:gd name="connsiteX10-1693" fmla="*/ 4353217 w 7679838"/>
                <a:gd name="connsiteY10-1694" fmla="*/ 274881 h 1026597"/>
                <a:gd name="connsiteX11-1695" fmla="*/ 4224191 w 7679838"/>
                <a:gd name="connsiteY11-1696" fmla="*/ 117807 h 1026597"/>
                <a:gd name="connsiteX12-1697" fmla="*/ 4179313 w 7679838"/>
                <a:gd name="connsiteY12-1698" fmla="*/ 201954 h 1026597"/>
                <a:gd name="connsiteX13-1699" fmla="*/ 4263460 w 7679838"/>
                <a:gd name="connsiteY13-1700" fmla="*/ 269272 h 1026597"/>
                <a:gd name="connsiteX14-1701" fmla="*/ 3966140 w 7679838"/>
                <a:gd name="connsiteY14-1702" fmla="*/ 286101 h 1026597"/>
                <a:gd name="connsiteX15-1703" fmla="*/ 3837114 w 7679838"/>
                <a:gd name="connsiteY15-1704" fmla="*/ 207564 h 1026597"/>
                <a:gd name="connsiteX16-1705" fmla="*/ 3225644 w 7679838"/>
                <a:gd name="connsiteY16-1706" fmla="*/ 359029 h 1026597"/>
                <a:gd name="connsiteX17-1707" fmla="*/ 2715151 w 7679838"/>
                <a:gd name="connsiteY17-1708" fmla="*/ 336589 h 1026597"/>
                <a:gd name="connsiteX18-1709" fmla="*/ 2513197 w 7679838"/>
                <a:gd name="connsiteY18-1710" fmla="*/ 392688 h 1026597"/>
                <a:gd name="connsiteX19-1711" fmla="*/ 2070022 w 7679838"/>
                <a:gd name="connsiteY19-1712" fmla="*/ 482445 h 1026597"/>
                <a:gd name="connsiteX20-1713" fmla="*/ 2625394 w 7679838"/>
                <a:gd name="connsiteY20-1714" fmla="*/ 544153 h 1026597"/>
                <a:gd name="connsiteX21-1715" fmla="*/ 3203205 w 7679838"/>
                <a:gd name="connsiteY21-1716" fmla="*/ 471225 h 1026597"/>
                <a:gd name="connsiteX22-1717" fmla="*/ 4241021 w 7679838"/>
                <a:gd name="connsiteY22-1718" fmla="*/ 314150 h 1026597"/>
                <a:gd name="connsiteX23-1719" fmla="*/ 4925418 w 7679838"/>
                <a:gd name="connsiteY23-1720" fmla="*/ 420737 h 1026597"/>
                <a:gd name="connsiteX24-1721" fmla="*/ 5733232 w 7679838"/>
                <a:gd name="connsiteY24-1722" fmla="*/ 269272 h 1026597"/>
                <a:gd name="connsiteX25-1723" fmla="*/ 6799097 w 7679838"/>
                <a:gd name="connsiteY25-1724" fmla="*/ 426346 h 1026597"/>
                <a:gd name="connsiteX26-1725" fmla="*/ 7040319 w 7679838"/>
                <a:gd name="connsiteY26-1726" fmla="*/ 493664 h 1026597"/>
                <a:gd name="connsiteX27-1727" fmla="*/ 7595691 w 7679838"/>
                <a:gd name="connsiteY27-1728" fmla="*/ 319760 h 1026597"/>
                <a:gd name="connsiteX28-1729" fmla="*/ 7679838 w 7679838"/>
                <a:gd name="connsiteY28-1730" fmla="*/ 734886 h 1026597"/>
                <a:gd name="connsiteX29-1731" fmla="*/ 7146905 w 7679838"/>
                <a:gd name="connsiteY29-1732" fmla="*/ 746106 h 1026597"/>
                <a:gd name="connsiteX30-1733" fmla="*/ 7023490 w 7679838"/>
                <a:gd name="connsiteY30-1734" fmla="*/ 762935 h 1026597"/>
                <a:gd name="connsiteX31-1735" fmla="*/ 6546655 w 7679838"/>
                <a:gd name="connsiteY31-1736" fmla="*/ 712447 h 1026597"/>
                <a:gd name="connsiteX32-1737" fmla="*/ 5895917 w 7679838"/>
                <a:gd name="connsiteY32-1738" fmla="*/ 790984 h 1026597"/>
                <a:gd name="connsiteX33-1739" fmla="*/ 5424692 w 7679838"/>
                <a:gd name="connsiteY33-1740" fmla="*/ 740496 h 1026597"/>
                <a:gd name="connsiteX34-1741" fmla="*/ 4981517 w 7679838"/>
                <a:gd name="connsiteY34-1742" fmla="*/ 914400 h 1026597"/>
                <a:gd name="connsiteX35-1743" fmla="*/ 4431755 w 7679838"/>
                <a:gd name="connsiteY35-1744" fmla="*/ 931230 h 1026597"/>
                <a:gd name="connsiteX36-1745" fmla="*/ 3938091 w 7679838"/>
                <a:gd name="connsiteY36-1746" fmla="*/ 1026597 h 1026597"/>
                <a:gd name="connsiteX37-1747" fmla="*/ 0 w 7679838"/>
                <a:gd name="connsiteY37-1748" fmla="*/ 1026597 h 1026597"/>
                <a:gd name="connsiteX0-1749" fmla="*/ 0 w 7679838"/>
                <a:gd name="connsiteY0-1750" fmla="*/ 1026597 h 1026597"/>
                <a:gd name="connsiteX1-1751" fmla="*/ 237499 w 7679838"/>
                <a:gd name="connsiteY1-1752" fmla="*/ 695949 h 1026597"/>
                <a:gd name="connsiteX2-1753" fmla="*/ 487503 w 7679838"/>
                <a:gd name="connsiteY2-1754" fmla="*/ 665346 h 1026597"/>
                <a:gd name="connsiteX3-1755" fmla="*/ 658235 w 7679838"/>
                <a:gd name="connsiteY3-1756" fmla="*/ 705499 h 1026597"/>
                <a:gd name="connsiteX4-1757" fmla="*/ 833041 w 7679838"/>
                <a:gd name="connsiteY4-1758" fmla="*/ 794875 h 1026597"/>
                <a:gd name="connsiteX5-1759" fmla="*/ 1136909 w 7679838"/>
                <a:gd name="connsiteY5-1760" fmla="*/ 789649 h 1026597"/>
                <a:gd name="connsiteX6-1761" fmla="*/ 1363185 w 7679838"/>
                <a:gd name="connsiteY6-1762" fmla="*/ 218783 h 1026597"/>
                <a:gd name="connsiteX7-1763" fmla="*/ 2861006 w 7679838"/>
                <a:gd name="connsiteY7-1764" fmla="*/ 22440 h 1026597"/>
                <a:gd name="connsiteX8-1765" fmla="*/ 4291509 w 7679838"/>
                <a:gd name="connsiteY8-1766" fmla="*/ 0 h 1026597"/>
                <a:gd name="connsiteX9-1767" fmla="*/ 4549561 w 7679838"/>
                <a:gd name="connsiteY9-1768" fmla="*/ 319760 h 1026597"/>
                <a:gd name="connsiteX10-1769" fmla="*/ 4353217 w 7679838"/>
                <a:gd name="connsiteY10-1770" fmla="*/ 274881 h 1026597"/>
                <a:gd name="connsiteX11-1771" fmla="*/ 4224191 w 7679838"/>
                <a:gd name="connsiteY11-1772" fmla="*/ 117807 h 1026597"/>
                <a:gd name="connsiteX12-1773" fmla="*/ 4179313 w 7679838"/>
                <a:gd name="connsiteY12-1774" fmla="*/ 201954 h 1026597"/>
                <a:gd name="connsiteX13-1775" fmla="*/ 4263460 w 7679838"/>
                <a:gd name="connsiteY13-1776" fmla="*/ 269272 h 1026597"/>
                <a:gd name="connsiteX14-1777" fmla="*/ 3966140 w 7679838"/>
                <a:gd name="connsiteY14-1778" fmla="*/ 286101 h 1026597"/>
                <a:gd name="connsiteX15-1779" fmla="*/ 3837114 w 7679838"/>
                <a:gd name="connsiteY15-1780" fmla="*/ 207564 h 1026597"/>
                <a:gd name="connsiteX16-1781" fmla="*/ 3225644 w 7679838"/>
                <a:gd name="connsiteY16-1782" fmla="*/ 359029 h 1026597"/>
                <a:gd name="connsiteX17-1783" fmla="*/ 2715151 w 7679838"/>
                <a:gd name="connsiteY17-1784" fmla="*/ 336589 h 1026597"/>
                <a:gd name="connsiteX18-1785" fmla="*/ 2513197 w 7679838"/>
                <a:gd name="connsiteY18-1786" fmla="*/ 392688 h 1026597"/>
                <a:gd name="connsiteX19-1787" fmla="*/ 2070022 w 7679838"/>
                <a:gd name="connsiteY19-1788" fmla="*/ 482445 h 1026597"/>
                <a:gd name="connsiteX20-1789" fmla="*/ 2625394 w 7679838"/>
                <a:gd name="connsiteY20-1790" fmla="*/ 544153 h 1026597"/>
                <a:gd name="connsiteX21-1791" fmla="*/ 3203205 w 7679838"/>
                <a:gd name="connsiteY21-1792" fmla="*/ 471225 h 1026597"/>
                <a:gd name="connsiteX22-1793" fmla="*/ 4241021 w 7679838"/>
                <a:gd name="connsiteY22-1794" fmla="*/ 314150 h 1026597"/>
                <a:gd name="connsiteX23-1795" fmla="*/ 4925418 w 7679838"/>
                <a:gd name="connsiteY23-1796" fmla="*/ 420737 h 1026597"/>
                <a:gd name="connsiteX24-1797" fmla="*/ 5733232 w 7679838"/>
                <a:gd name="connsiteY24-1798" fmla="*/ 269272 h 1026597"/>
                <a:gd name="connsiteX25-1799" fmla="*/ 6799097 w 7679838"/>
                <a:gd name="connsiteY25-1800" fmla="*/ 426346 h 1026597"/>
                <a:gd name="connsiteX26-1801" fmla="*/ 7040319 w 7679838"/>
                <a:gd name="connsiteY26-1802" fmla="*/ 493664 h 1026597"/>
                <a:gd name="connsiteX27-1803" fmla="*/ 7595691 w 7679838"/>
                <a:gd name="connsiteY27-1804" fmla="*/ 319760 h 1026597"/>
                <a:gd name="connsiteX28-1805" fmla="*/ 7679838 w 7679838"/>
                <a:gd name="connsiteY28-1806" fmla="*/ 734886 h 1026597"/>
                <a:gd name="connsiteX29-1807" fmla="*/ 7146905 w 7679838"/>
                <a:gd name="connsiteY29-1808" fmla="*/ 746106 h 1026597"/>
                <a:gd name="connsiteX30-1809" fmla="*/ 7023490 w 7679838"/>
                <a:gd name="connsiteY30-1810" fmla="*/ 762935 h 1026597"/>
                <a:gd name="connsiteX31-1811" fmla="*/ 6546655 w 7679838"/>
                <a:gd name="connsiteY31-1812" fmla="*/ 712447 h 1026597"/>
                <a:gd name="connsiteX32-1813" fmla="*/ 5895917 w 7679838"/>
                <a:gd name="connsiteY32-1814" fmla="*/ 790984 h 1026597"/>
                <a:gd name="connsiteX33-1815" fmla="*/ 5424692 w 7679838"/>
                <a:gd name="connsiteY33-1816" fmla="*/ 740496 h 1026597"/>
                <a:gd name="connsiteX34-1817" fmla="*/ 4981517 w 7679838"/>
                <a:gd name="connsiteY34-1818" fmla="*/ 914400 h 1026597"/>
                <a:gd name="connsiteX35-1819" fmla="*/ 4431755 w 7679838"/>
                <a:gd name="connsiteY35-1820" fmla="*/ 931230 h 1026597"/>
                <a:gd name="connsiteX36-1821" fmla="*/ 3938091 w 7679838"/>
                <a:gd name="connsiteY36-1822" fmla="*/ 1026597 h 1026597"/>
                <a:gd name="connsiteX37-1823" fmla="*/ 0 w 7679838"/>
                <a:gd name="connsiteY37-1824" fmla="*/ 1026597 h 1026597"/>
                <a:gd name="connsiteX0-1825" fmla="*/ 0 w 7679838"/>
                <a:gd name="connsiteY0-1826" fmla="*/ 1026597 h 1026597"/>
                <a:gd name="connsiteX1-1827" fmla="*/ 259271 w 7679838"/>
                <a:gd name="connsiteY1-1828" fmla="*/ 690505 h 1026597"/>
                <a:gd name="connsiteX2-1829" fmla="*/ 487503 w 7679838"/>
                <a:gd name="connsiteY2-1830" fmla="*/ 665346 h 1026597"/>
                <a:gd name="connsiteX3-1831" fmla="*/ 658235 w 7679838"/>
                <a:gd name="connsiteY3-1832" fmla="*/ 705499 h 1026597"/>
                <a:gd name="connsiteX4-1833" fmla="*/ 833041 w 7679838"/>
                <a:gd name="connsiteY4-1834" fmla="*/ 794875 h 1026597"/>
                <a:gd name="connsiteX5-1835" fmla="*/ 1136909 w 7679838"/>
                <a:gd name="connsiteY5-1836" fmla="*/ 789649 h 1026597"/>
                <a:gd name="connsiteX6-1837" fmla="*/ 1363185 w 7679838"/>
                <a:gd name="connsiteY6-1838" fmla="*/ 218783 h 1026597"/>
                <a:gd name="connsiteX7-1839" fmla="*/ 2861006 w 7679838"/>
                <a:gd name="connsiteY7-1840" fmla="*/ 22440 h 1026597"/>
                <a:gd name="connsiteX8-1841" fmla="*/ 4291509 w 7679838"/>
                <a:gd name="connsiteY8-1842" fmla="*/ 0 h 1026597"/>
                <a:gd name="connsiteX9-1843" fmla="*/ 4549561 w 7679838"/>
                <a:gd name="connsiteY9-1844" fmla="*/ 319760 h 1026597"/>
                <a:gd name="connsiteX10-1845" fmla="*/ 4353217 w 7679838"/>
                <a:gd name="connsiteY10-1846" fmla="*/ 274881 h 1026597"/>
                <a:gd name="connsiteX11-1847" fmla="*/ 4224191 w 7679838"/>
                <a:gd name="connsiteY11-1848" fmla="*/ 117807 h 1026597"/>
                <a:gd name="connsiteX12-1849" fmla="*/ 4179313 w 7679838"/>
                <a:gd name="connsiteY12-1850" fmla="*/ 201954 h 1026597"/>
                <a:gd name="connsiteX13-1851" fmla="*/ 4263460 w 7679838"/>
                <a:gd name="connsiteY13-1852" fmla="*/ 269272 h 1026597"/>
                <a:gd name="connsiteX14-1853" fmla="*/ 3966140 w 7679838"/>
                <a:gd name="connsiteY14-1854" fmla="*/ 286101 h 1026597"/>
                <a:gd name="connsiteX15-1855" fmla="*/ 3837114 w 7679838"/>
                <a:gd name="connsiteY15-1856" fmla="*/ 207564 h 1026597"/>
                <a:gd name="connsiteX16-1857" fmla="*/ 3225644 w 7679838"/>
                <a:gd name="connsiteY16-1858" fmla="*/ 359029 h 1026597"/>
                <a:gd name="connsiteX17-1859" fmla="*/ 2715151 w 7679838"/>
                <a:gd name="connsiteY17-1860" fmla="*/ 336589 h 1026597"/>
                <a:gd name="connsiteX18-1861" fmla="*/ 2513197 w 7679838"/>
                <a:gd name="connsiteY18-1862" fmla="*/ 392688 h 1026597"/>
                <a:gd name="connsiteX19-1863" fmla="*/ 2070022 w 7679838"/>
                <a:gd name="connsiteY19-1864" fmla="*/ 482445 h 1026597"/>
                <a:gd name="connsiteX20-1865" fmla="*/ 2625394 w 7679838"/>
                <a:gd name="connsiteY20-1866" fmla="*/ 544153 h 1026597"/>
                <a:gd name="connsiteX21-1867" fmla="*/ 3203205 w 7679838"/>
                <a:gd name="connsiteY21-1868" fmla="*/ 471225 h 1026597"/>
                <a:gd name="connsiteX22-1869" fmla="*/ 4241021 w 7679838"/>
                <a:gd name="connsiteY22-1870" fmla="*/ 314150 h 1026597"/>
                <a:gd name="connsiteX23-1871" fmla="*/ 4925418 w 7679838"/>
                <a:gd name="connsiteY23-1872" fmla="*/ 420737 h 1026597"/>
                <a:gd name="connsiteX24-1873" fmla="*/ 5733232 w 7679838"/>
                <a:gd name="connsiteY24-1874" fmla="*/ 269272 h 1026597"/>
                <a:gd name="connsiteX25-1875" fmla="*/ 6799097 w 7679838"/>
                <a:gd name="connsiteY25-1876" fmla="*/ 426346 h 1026597"/>
                <a:gd name="connsiteX26-1877" fmla="*/ 7040319 w 7679838"/>
                <a:gd name="connsiteY26-1878" fmla="*/ 493664 h 1026597"/>
                <a:gd name="connsiteX27-1879" fmla="*/ 7595691 w 7679838"/>
                <a:gd name="connsiteY27-1880" fmla="*/ 319760 h 1026597"/>
                <a:gd name="connsiteX28-1881" fmla="*/ 7679838 w 7679838"/>
                <a:gd name="connsiteY28-1882" fmla="*/ 734886 h 1026597"/>
                <a:gd name="connsiteX29-1883" fmla="*/ 7146905 w 7679838"/>
                <a:gd name="connsiteY29-1884" fmla="*/ 746106 h 1026597"/>
                <a:gd name="connsiteX30-1885" fmla="*/ 7023490 w 7679838"/>
                <a:gd name="connsiteY30-1886" fmla="*/ 762935 h 1026597"/>
                <a:gd name="connsiteX31-1887" fmla="*/ 6546655 w 7679838"/>
                <a:gd name="connsiteY31-1888" fmla="*/ 712447 h 1026597"/>
                <a:gd name="connsiteX32-1889" fmla="*/ 5895917 w 7679838"/>
                <a:gd name="connsiteY32-1890" fmla="*/ 790984 h 1026597"/>
                <a:gd name="connsiteX33-1891" fmla="*/ 5424692 w 7679838"/>
                <a:gd name="connsiteY33-1892" fmla="*/ 740496 h 1026597"/>
                <a:gd name="connsiteX34-1893" fmla="*/ 4981517 w 7679838"/>
                <a:gd name="connsiteY34-1894" fmla="*/ 914400 h 1026597"/>
                <a:gd name="connsiteX35-1895" fmla="*/ 4431755 w 7679838"/>
                <a:gd name="connsiteY35-1896" fmla="*/ 931230 h 1026597"/>
                <a:gd name="connsiteX36-1897" fmla="*/ 3938091 w 7679838"/>
                <a:gd name="connsiteY36-1898" fmla="*/ 1026597 h 1026597"/>
                <a:gd name="connsiteX37-1899" fmla="*/ 0 w 7679838"/>
                <a:gd name="connsiteY37-1900" fmla="*/ 1026597 h 1026597"/>
                <a:gd name="connsiteX0-1901" fmla="*/ 0 w 7679838"/>
                <a:gd name="connsiteY0-1902" fmla="*/ 1026597 h 1026597"/>
                <a:gd name="connsiteX1-1903" fmla="*/ 259271 w 7679838"/>
                <a:gd name="connsiteY1-1904" fmla="*/ 690505 h 1026597"/>
                <a:gd name="connsiteX2-1905" fmla="*/ 487503 w 7679838"/>
                <a:gd name="connsiteY2-1906" fmla="*/ 665346 h 1026597"/>
                <a:gd name="connsiteX3-1907" fmla="*/ 658235 w 7679838"/>
                <a:gd name="connsiteY3-1908" fmla="*/ 705499 h 1026597"/>
                <a:gd name="connsiteX4-1909" fmla="*/ 833041 w 7679838"/>
                <a:gd name="connsiteY4-1910" fmla="*/ 794875 h 1026597"/>
                <a:gd name="connsiteX5-1911" fmla="*/ 1136909 w 7679838"/>
                <a:gd name="connsiteY5-1912" fmla="*/ 789649 h 1026597"/>
                <a:gd name="connsiteX6-1913" fmla="*/ 1363185 w 7679838"/>
                <a:gd name="connsiteY6-1914" fmla="*/ 218783 h 1026597"/>
                <a:gd name="connsiteX7-1915" fmla="*/ 2861006 w 7679838"/>
                <a:gd name="connsiteY7-1916" fmla="*/ 22440 h 1026597"/>
                <a:gd name="connsiteX8-1917" fmla="*/ 4291509 w 7679838"/>
                <a:gd name="connsiteY8-1918" fmla="*/ 0 h 1026597"/>
                <a:gd name="connsiteX9-1919" fmla="*/ 4549561 w 7679838"/>
                <a:gd name="connsiteY9-1920" fmla="*/ 319760 h 1026597"/>
                <a:gd name="connsiteX10-1921" fmla="*/ 4353217 w 7679838"/>
                <a:gd name="connsiteY10-1922" fmla="*/ 274881 h 1026597"/>
                <a:gd name="connsiteX11-1923" fmla="*/ 4224191 w 7679838"/>
                <a:gd name="connsiteY11-1924" fmla="*/ 117807 h 1026597"/>
                <a:gd name="connsiteX12-1925" fmla="*/ 4179313 w 7679838"/>
                <a:gd name="connsiteY12-1926" fmla="*/ 201954 h 1026597"/>
                <a:gd name="connsiteX13-1927" fmla="*/ 4263460 w 7679838"/>
                <a:gd name="connsiteY13-1928" fmla="*/ 269272 h 1026597"/>
                <a:gd name="connsiteX14-1929" fmla="*/ 3966140 w 7679838"/>
                <a:gd name="connsiteY14-1930" fmla="*/ 286101 h 1026597"/>
                <a:gd name="connsiteX15-1931" fmla="*/ 3837114 w 7679838"/>
                <a:gd name="connsiteY15-1932" fmla="*/ 207564 h 1026597"/>
                <a:gd name="connsiteX16-1933" fmla="*/ 3225644 w 7679838"/>
                <a:gd name="connsiteY16-1934" fmla="*/ 359029 h 1026597"/>
                <a:gd name="connsiteX17-1935" fmla="*/ 2715151 w 7679838"/>
                <a:gd name="connsiteY17-1936" fmla="*/ 336589 h 1026597"/>
                <a:gd name="connsiteX18-1937" fmla="*/ 2513197 w 7679838"/>
                <a:gd name="connsiteY18-1938" fmla="*/ 392688 h 1026597"/>
                <a:gd name="connsiteX19-1939" fmla="*/ 2070022 w 7679838"/>
                <a:gd name="connsiteY19-1940" fmla="*/ 482445 h 1026597"/>
                <a:gd name="connsiteX20-1941" fmla="*/ 2625394 w 7679838"/>
                <a:gd name="connsiteY20-1942" fmla="*/ 544153 h 1026597"/>
                <a:gd name="connsiteX21-1943" fmla="*/ 3203205 w 7679838"/>
                <a:gd name="connsiteY21-1944" fmla="*/ 471225 h 1026597"/>
                <a:gd name="connsiteX22-1945" fmla="*/ 4241021 w 7679838"/>
                <a:gd name="connsiteY22-1946" fmla="*/ 314150 h 1026597"/>
                <a:gd name="connsiteX23-1947" fmla="*/ 4925418 w 7679838"/>
                <a:gd name="connsiteY23-1948" fmla="*/ 420737 h 1026597"/>
                <a:gd name="connsiteX24-1949" fmla="*/ 5733232 w 7679838"/>
                <a:gd name="connsiteY24-1950" fmla="*/ 269272 h 1026597"/>
                <a:gd name="connsiteX25-1951" fmla="*/ 6799097 w 7679838"/>
                <a:gd name="connsiteY25-1952" fmla="*/ 426346 h 1026597"/>
                <a:gd name="connsiteX26-1953" fmla="*/ 7040319 w 7679838"/>
                <a:gd name="connsiteY26-1954" fmla="*/ 493664 h 1026597"/>
                <a:gd name="connsiteX27-1955" fmla="*/ 7595691 w 7679838"/>
                <a:gd name="connsiteY27-1956" fmla="*/ 319760 h 1026597"/>
                <a:gd name="connsiteX28-1957" fmla="*/ 7679838 w 7679838"/>
                <a:gd name="connsiteY28-1958" fmla="*/ 734886 h 1026597"/>
                <a:gd name="connsiteX29-1959" fmla="*/ 7146905 w 7679838"/>
                <a:gd name="connsiteY29-1960" fmla="*/ 746106 h 1026597"/>
                <a:gd name="connsiteX30-1961" fmla="*/ 7023490 w 7679838"/>
                <a:gd name="connsiteY30-1962" fmla="*/ 762935 h 1026597"/>
                <a:gd name="connsiteX31-1963" fmla="*/ 6546655 w 7679838"/>
                <a:gd name="connsiteY31-1964" fmla="*/ 712447 h 1026597"/>
                <a:gd name="connsiteX32-1965" fmla="*/ 5895917 w 7679838"/>
                <a:gd name="connsiteY32-1966" fmla="*/ 790984 h 1026597"/>
                <a:gd name="connsiteX33-1967" fmla="*/ 5424692 w 7679838"/>
                <a:gd name="connsiteY33-1968" fmla="*/ 740496 h 1026597"/>
                <a:gd name="connsiteX34-1969" fmla="*/ 4981517 w 7679838"/>
                <a:gd name="connsiteY34-1970" fmla="*/ 914400 h 1026597"/>
                <a:gd name="connsiteX35-1971" fmla="*/ 4431755 w 7679838"/>
                <a:gd name="connsiteY35-1972" fmla="*/ 931230 h 1026597"/>
                <a:gd name="connsiteX36-1973" fmla="*/ 3938091 w 7679838"/>
                <a:gd name="connsiteY36-1974" fmla="*/ 1026597 h 1026597"/>
                <a:gd name="connsiteX37-1975" fmla="*/ 0 w 7679838"/>
                <a:gd name="connsiteY37-1976" fmla="*/ 1026597 h 1026597"/>
                <a:gd name="connsiteX0-1977" fmla="*/ 0 w 7679838"/>
                <a:gd name="connsiteY0-1978" fmla="*/ 1026597 h 1026597"/>
                <a:gd name="connsiteX1-1979" fmla="*/ 259271 w 7679838"/>
                <a:gd name="connsiteY1-1980" fmla="*/ 690505 h 1026597"/>
                <a:gd name="connsiteX2-1981" fmla="*/ 487503 w 7679838"/>
                <a:gd name="connsiteY2-1982" fmla="*/ 665346 h 1026597"/>
                <a:gd name="connsiteX3-1983" fmla="*/ 658235 w 7679838"/>
                <a:gd name="connsiteY3-1984" fmla="*/ 705499 h 1026597"/>
                <a:gd name="connsiteX4-1985" fmla="*/ 833041 w 7679838"/>
                <a:gd name="connsiteY4-1986" fmla="*/ 794875 h 1026597"/>
                <a:gd name="connsiteX5-1987" fmla="*/ 1136909 w 7679838"/>
                <a:gd name="connsiteY5-1988" fmla="*/ 789649 h 1026597"/>
                <a:gd name="connsiteX6-1989" fmla="*/ 1363185 w 7679838"/>
                <a:gd name="connsiteY6-1990" fmla="*/ 218783 h 1026597"/>
                <a:gd name="connsiteX7-1991" fmla="*/ 2861006 w 7679838"/>
                <a:gd name="connsiteY7-1992" fmla="*/ 22440 h 1026597"/>
                <a:gd name="connsiteX8-1993" fmla="*/ 4291509 w 7679838"/>
                <a:gd name="connsiteY8-1994" fmla="*/ 0 h 1026597"/>
                <a:gd name="connsiteX9-1995" fmla="*/ 4549561 w 7679838"/>
                <a:gd name="connsiteY9-1996" fmla="*/ 319760 h 1026597"/>
                <a:gd name="connsiteX10-1997" fmla="*/ 4353217 w 7679838"/>
                <a:gd name="connsiteY10-1998" fmla="*/ 274881 h 1026597"/>
                <a:gd name="connsiteX11-1999" fmla="*/ 4224191 w 7679838"/>
                <a:gd name="connsiteY11-2000" fmla="*/ 117807 h 1026597"/>
                <a:gd name="connsiteX12-2001" fmla="*/ 4179313 w 7679838"/>
                <a:gd name="connsiteY12-2002" fmla="*/ 201954 h 1026597"/>
                <a:gd name="connsiteX13-2003" fmla="*/ 4263460 w 7679838"/>
                <a:gd name="connsiteY13-2004" fmla="*/ 269272 h 1026597"/>
                <a:gd name="connsiteX14-2005" fmla="*/ 3966140 w 7679838"/>
                <a:gd name="connsiteY14-2006" fmla="*/ 286101 h 1026597"/>
                <a:gd name="connsiteX15-2007" fmla="*/ 3837114 w 7679838"/>
                <a:gd name="connsiteY15-2008" fmla="*/ 207564 h 1026597"/>
                <a:gd name="connsiteX16-2009" fmla="*/ 3225644 w 7679838"/>
                <a:gd name="connsiteY16-2010" fmla="*/ 359029 h 1026597"/>
                <a:gd name="connsiteX17-2011" fmla="*/ 2715151 w 7679838"/>
                <a:gd name="connsiteY17-2012" fmla="*/ 336589 h 1026597"/>
                <a:gd name="connsiteX18-2013" fmla="*/ 2513197 w 7679838"/>
                <a:gd name="connsiteY18-2014" fmla="*/ 392688 h 1026597"/>
                <a:gd name="connsiteX19-2015" fmla="*/ 2070022 w 7679838"/>
                <a:gd name="connsiteY19-2016" fmla="*/ 482445 h 1026597"/>
                <a:gd name="connsiteX20-2017" fmla="*/ 2625394 w 7679838"/>
                <a:gd name="connsiteY20-2018" fmla="*/ 544153 h 1026597"/>
                <a:gd name="connsiteX21-2019" fmla="*/ 3203205 w 7679838"/>
                <a:gd name="connsiteY21-2020" fmla="*/ 471225 h 1026597"/>
                <a:gd name="connsiteX22-2021" fmla="*/ 4241021 w 7679838"/>
                <a:gd name="connsiteY22-2022" fmla="*/ 314150 h 1026597"/>
                <a:gd name="connsiteX23-2023" fmla="*/ 4925418 w 7679838"/>
                <a:gd name="connsiteY23-2024" fmla="*/ 420737 h 1026597"/>
                <a:gd name="connsiteX24-2025" fmla="*/ 5733232 w 7679838"/>
                <a:gd name="connsiteY24-2026" fmla="*/ 269272 h 1026597"/>
                <a:gd name="connsiteX25-2027" fmla="*/ 6799097 w 7679838"/>
                <a:gd name="connsiteY25-2028" fmla="*/ 426346 h 1026597"/>
                <a:gd name="connsiteX26-2029" fmla="*/ 7040319 w 7679838"/>
                <a:gd name="connsiteY26-2030" fmla="*/ 493664 h 1026597"/>
                <a:gd name="connsiteX27-2031" fmla="*/ 7595691 w 7679838"/>
                <a:gd name="connsiteY27-2032" fmla="*/ 319760 h 1026597"/>
                <a:gd name="connsiteX28-2033" fmla="*/ 7679838 w 7679838"/>
                <a:gd name="connsiteY28-2034" fmla="*/ 734886 h 1026597"/>
                <a:gd name="connsiteX29-2035" fmla="*/ 7146905 w 7679838"/>
                <a:gd name="connsiteY29-2036" fmla="*/ 746106 h 1026597"/>
                <a:gd name="connsiteX30-2037" fmla="*/ 7023490 w 7679838"/>
                <a:gd name="connsiteY30-2038" fmla="*/ 762935 h 1026597"/>
                <a:gd name="connsiteX31-2039" fmla="*/ 6546655 w 7679838"/>
                <a:gd name="connsiteY31-2040" fmla="*/ 712447 h 1026597"/>
                <a:gd name="connsiteX32-2041" fmla="*/ 5895917 w 7679838"/>
                <a:gd name="connsiteY32-2042" fmla="*/ 790984 h 1026597"/>
                <a:gd name="connsiteX33-2043" fmla="*/ 5424692 w 7679838"/>
                <a:gd name="connsiteY33-2044" fmla="*/ 740496 h 1026597"/>
                <a:gd name="connsiteX34-2045" fmla="*/ 4981517 w 7679838"/>
                <a:gd name="connsiteY34-2046" fmla="*/ 914400 h 1026597"/>
                <a:gd name="connsiteX35-2047" fmla="*/ 4431755 w 7679838"/>
                <a:gd name="connsiteY35-2048" fmla="*/ 931230 h 1026597"/>
                <a:gd name="connsiteX36-2049" fmla="*/ 3938091 w 7679838"/>
                <a:gd name="connsiteY36-2050" fmla="*/ 1026597 h 1026597"/>
                <a:gd name="connsiteX37-2051" fmla="*/ 0 w 7679838"/>
                <a:gd name="connsiteY37-2052" fmla="*/ 1026597 h 1026597"/>
                <a:gd name="connsiteX0-2053" fmla="*/ 0 w 7679838"/>
                <a:gd name="connsiteY0-2054" fmla="*/ 1026597 h 1026597"/>
                <a:gd name="connsiteX1-2055" fmla="*/ 259271 w 7679838"/>
                <a:gd name="connsiteY1-2056" fmla="*/ 690505 h 1026597"/>
                <a:gd name="connsiteX2-2057" fmla="*/ 487503 w 7679838"/>
                <a:gd name="connsiteY2-2058" fmla="*/ 665346 h 1026597"/>
                <a:gd name="connsiteX3-2059" fmla="*/ 658235 w 7679838"/>
                <a:gd name="connsiteY3-2060" fmla="*/ 705499 h 1026597"/>
                <a:gd name="connsiteX4-2061" fmla="*/ 833041 w 7679838"/>
                <a:gd name="connsiteY4-2062" fmla="*/ 794875 h 1026597"/>
                <a:gd name="connsiteX5-2063" fmla="*/ 1136909 w 7679838"/>
                <a:gd name="connsiteY5-2064" fmla="*/ 789649 h 1026597"/>
                <a:gd name="connsiteX6-2065" fmla="*/ 1363185 w 7679838"/>
                <a:gd name="connsiteY6-2066" fmla="*/ 218783 h 1026597"/>
                <a:gd name="connsiteX7-2067" fmla="*/ 2861006 w 7679838"/>
                <a:gd name="connsiteY7-2068" fmla="*/ 22440 h 1026597"/>
                <a:gd name="connsiteX8-2069" fmla="*/ 4291509 w 7679838"/>
                <a:gd name="connsiteY8-2070" fmla="*/ 0 h 1026597"/>
                <a:gd name="connsiteX9-2071" fmla="*/ 4549561 w 7679838"/>
                <a:gd name="connsiteY9-2072" fmla="*/ 319760 h 1026597"/>
                <a:gd name="connsiteX10-2073" fmla="*/ 4353217 w 7679838"/>
                <a:gd name="connsiteY10-2074" fmla="*/ 274881 h 1026597"/>
                <a:gd name="connsiteX11-2075" fmla="*/ 4224191 w 7679838"/>
                <a:gd name="connsiteY11-2076" fmla="*/ 117807 h 1026597"/>
                <a:gd name="connsiteX12-2077" fmla="*/ 4179313 w 7679838"/>
                <a:gd name="connsiteY12-2078" fmla="*/ 201954 h 1026597"/>
                <a:gd name="connsiteX13-2079" fmla="*/ 4263460 w 7679838"/>
                <a:gd name="connsiteY13-2080" fmla="*/ 269272 h 1026597"/>
                <a:gd name="connsiteX14-2081" fmla="*/ 3966140 w 7679838"/>
                <a:gd name="connsiteY14-2082" fmla="*/ 286101 h 1026597"/>
                <a:gd name="connsiteX15-2083" fmla="*/ 3837114 w 7679838"/>
                <a:gd name="connsiteY15-2084" fmla="*/ 207564 h 1026597"/>
                <a:gd name="connsiteX16-2085" fmla="*/ 3225644 w 7679838"/>
                <a:gd name="connsiteY16-2086" fmla="*/ 359029 h 1026597"/>
                <a:gd name="connsiteX17-2087" fmla="*/ 2715151 w 7679838"/>
                <a:gd name="connsiteY17-2088" fmla="*/ 336589 h 1026597"/>
                <a:gd name="connsiteX18-2089" fmla="*/ 2513197 w 7679838"/>
                <a:gd name="connsiteY18-2090" fmla="*/ 392688 h 1026597"/>
                <a:gd name="connsiteX19-2091" fmla="*/ 2070022 w 7679838"/>
                <a:gd name="connsiteY19-2092" fmla="*/ 482445 h 1026597"/>
                <a:gd name="connsiteX20-2093" fmla="*/ 2625394 w 7679838"/>
                <a:gd name="connsiteY20-2094" fmla="*/ 544153 h 1026597"/>
                <a:gd name="connsiteX21-2095" fmla="*/ 3203205 w 7679838"/>
                <a:gd name="connsiteY21-2096" fmla="*/ 471225 h 1026597"/>
                <a:gd name="connsiteX22-2097" fmla="*/ 4241021 w 7679838"/>
                <a:gd name="connsiteY22-2098" fmla="*/ 314150 h 1026597"/>
                <a:gd name="connsiteX23-2099" fmla="*/ 4925418 w 7679838"/>
                <a:gd name="connsiteY23-2100" fmla="*/ 420737 h 1026597"/>
                <a:gd name="connsiteX24-2101" fmla="*/ 5733232 w 7679838"/>
                <a:gd name="connsiteY24-2102" fmla="*/ 269272 h 1026597"/>
                <a:gd name="connsiteX25-2103" fmla="*/ 6799097 w 7679838"/>
                <a:gd name="connsiteY25-2104" fmla="*/ 426346 h 1026597"/>
                <a:gd name="connsiteX26-2105" fmla="*/ 7040319 w 7679838"/>
                <a:gd name="connsiteY26-2106" fmla="*/ 493664 h 1026597"/>
                <a:gd name="connsiteX27-2107" fmla="*/ 7595691 w 7679838"/>
                <a:gd name="connsiteY27-2108" fmla="*/ 319760 h 1026597"/>
                <a:gd name="connsiteX28-2109" fmla="*/ 7679838 w 7679838"/>
                <a:gd name="connsiteY28-2110" fmla="*/ 734886 h 1026597"/>
                <a:gd name="connsiteX29-2111" fmla="*/ 7146905 w 7679838"/>
                <a:gd name="connsiteY29-2112" fmla="*/ 746106 h 1026597"/>
                <a:gd name="connsiteX30-2113" fmla="*/ 7023490 w 7679838"/>
                <a:gd name="connsiteY30-2114" fmla="*/ 762935 h 1026597"/>
                <a:gd name="connsiteX31-2115" fmla="*/ 6546655 w 7679838"/>
                <a:gd name="connsiteY31-2116" fmla="*/ 712447 h 1026597"/>
                <a:gd name="connsiteX32-2117" fmla="*/ 5895917 w 7679838"/>
                <a:gd name="connsiteY32-2118" fmla="*/ 790984 h 1026597"/>
                <a:gd name="connsiteX33-2119" fmla="*/ 5424692 w 7679838"/>
                <a:gd name="connsiteY33-2120" fmla="*/ 740496 h 1026597"/>
                <a:gd name="connsiteX34-2121" fmla="*/ 4981517 w 7679838"/>
                <a:gd name="connsiteY34-2122" fmla="*/ 914400 h 1026597"/>
                <a:gd name="connsiteX35-2123" fmla="*/ 4431755 w 7679838"/>
                <a:gd name="connsiteY35-2124" fmla="*/ 931230 h 1026597"/>
                <a:gd name="connsiteX36-2125" fmla="*/ 3938091 w 7679838"/>
                <a:gd name="connsiteY36-2126" fmla="*/ 1026597 h 1026597"/>
                <a:gd name="connsiteX37-2127" fmla="*/ 0 w 7679838"/>
                <a:gd name="connsiteY37-2128" fmla="*/ 1026597 h 1026597"/>
                <a:gd name="connsiteX0-2129" fmla="*/ 0 w 7679838"/>
                <a:gd name="connsiteY0-2130" fmla="*/ 1026597 h 1026597"/>
                <a:gd name="connsiteX1-2131" fmla="*/ 259271 w 7679838"/>
                <a:gd name="connsiteY1-2132" fmla="*/ 690505 h 1026597"/>
                <a:gd name="connsiteX2-2133" fmla="*/ 487503 w 7679838"/>
                <a:gd name="connsiteY2-2134" fmla="*/ 665346 h 1026597"/>
                <a:gd name="connsiteX3-2135" fmla="*/ 669121 w 7679838"/>
                <a:gd name="connsiteY3-2136" fmla="*/ 694612 h 1026597"/>
                <a:gd name="connsiteX4-2137" fmla="*/ 833041 w 7679838"/>
                <a:gd name="connsiteY4-2138" fmla="*/ 794875 h 1026597"/>
                <a:gd name="connsiteX5-2139" fmla="*/ 1136909 w 7679838"/>
                <a:gd name="connsiteY5-2140" fmla="*/ 789649 h 1026597"/>
                <a:gd name="connsiteX6-2141" fmla="*/ 1363185 w 7679838"/>
                <a:gd name="connsiteY6-2142" fmla="*/ 218783 h 1026597"/>
                <a:gd name="connsiteX7-2143" fmla="*/ 2861006 w 7679838"/>
                <a:gd name="connsiteY7-2144" fmla="*/ 22440 h 1026597"/>
                <a:gd name="connsiteX8-2145" fmla="*/ 4291509 w 7679838"/>
                <a:gd name="connsiteY8-2146" fmla="*/ 0 h 1026597"/>
                <a:gd name="connsiteX9-2147" fmla="*/ 4549561 w 7679838"/>
                <a:gd name="connsiteY9-2148" fmla="*/ 319760 h 1026597"/>
                <a:gd name="connsiteX10-2149" fmla="*/ 4353217 w 7679838"/>
                <a:gd name="connsiteY10-2150" fmla="*/ 274881 h 1026597"/>
                <a:gd name="connsiteX11-2151" fmla="*/ 4224191 w 7679838"/>
                <a:gd name="connsiteY11-2152" fmla="*/ 117807 h 1026597"/>
                <a:gd name="connsiteX12-2153" fmla="*/ 4179313 w 7679838"/>
                <a:gd name="connsiteY12-2154" fmla="*/ 201954 h 1026597"/>
                <a:gd name="connsiteX13-2155" fmla="*/ 4263460 w 7679838"/>
                <a:gd name="connsiteY13-2156" fmla="*/ 269272 h 1026597"/>
                <a:gd name="connsiteX14-2157" fmla="*/ 3966140 w 7679838"/>
                <a:gd name="connsiteY14-2158" fmla="*/ 286101 h 1026597"/>
                <a:gd name="connsiteX15-2159" fmla="*/ 3837114 w 7679838"/>
                <a:gd name="connsiteY15-2160" fmla="*/ 207564 h 1026597"/>
                <a:gd name="connsiteX16-2161" fmla="*/ 3225644 w 7679838"/>
                <a:gd name="connsiteY16-2162" fmla="*/ 359029 h 1026597"/>
                <a:gd name="connsiteX17-2163" fmla="*/ 2715151 w 7679838"/>
                <a:gd name="connsiteY17-2164" fmla="*/ 336589 h 1026597"/>
                <a:gd name="connsiteX18-2165" fmla="*/ 2513197 w 7679838"/>
                <a:gd name="connsiteY18-2166" fmla="*/ 392688 h 1026597"/>
                <a:gd name="connsiteX19-2167" fmla="*/ 2070022 w 7679838"/>
                <a:gd name="connsiteY19-2168" fmla="*/ 482445 h 1026597"/>
                <a:gd name="connsiteX20-2169" fmla="*/ 2625394 w 7679838"/>
                <a:gd name="connsiteY20-2170" fmla="*/ 544153 h 1026597"/>
                <a:gd name="connsiteX21-2171" fmla="*/ 3203205 w 7679838"/>
                <a:gd name="connsiteY21-2172" fmla="*/ 471225 h 1026597"/>
                <a:gd name="connsiteX22-2173" fmla="*/ 4241021 w 7679838"/>
                <a:gd name="connsiteY22-2174" fmla="*/ 314150 h 1026597"/>
                <a:gd name="connsiteX23-2175" fmla="*/ 4925418 w 7679838"/>
                <a:gd name="connsiteY23-2176" fmla="*/ 420737 h 1026597"/>
                <a:gd name="connsiteX24-2177" fmla="*/ 5733232 w 7679838"/>
                <a:gd name="connsiteY24-2178" fmla="*/ 269272 h 1026597"/>
                <a:gd name="connsiteX25-2179" fmla="*/ 6799097 w 7679838"/>
                <a:gd name="connsiteY25-2180" fmla="*/ 426346 h 1026597"/>
                <a:gd name="connsiteX26-2181" fmla="*/ 7040319 w 7679838"/>
                <a:gd name="connsiteY26-2182" fmla="*/ 493664 h 1026597"/>
                <a:gd name="connsiteX27-2183" fmla="*/ 7595691 w 7679838"/>
                <a:gd name="connsiteY27-2184" fmla="*/ 319760 h 1026597"/>
                <a:gd name="connsiteX28-2185" fmla="*/ 7679838 w 7679838"/>
                <a:gd name="connsiteY28-2186" fmla="*/ 734886 h 1026597"/>
                <a:gd name="connsiteX29-2187" fmla="*/ 7146905 w 7679838"/>
                <a:gd name="connsiteY29-2188" fmla="*/ 746106 h 1026597"/>
                <a:gd name="connsiteX30-2189" fmla="*/ 7023490 w 7679838"/>
                <a:gd name="connsiteY30-2190" fmla="*/ 762935 h 1026597"/>
                <a:gd name="connsiteX31-2191" fmla="*/ 6546655 w 7679838"/>
                <a:gd name="connsiteY31-2192" fmla="*/ 712447 h 1026597"/>
                <a:gd name="connsiteX32-2193" fmla="*/ 5895917 w 7679838"/>
                <a:gd name="connsiteY32-2194" fmla="*/ 790984 h 1026597"/>
                <a:gd name="connsiteX33-2195" fmla="*/ 5424692 w 7679838"/>
                <a:gd name="connsiteY33-2196" fmla="*/ 740496 h 1026597"/>
                <a:gd name="connsiteX34-2197" fmla="*/ 4981517 w 7679838"/>
                <a:gd name="connsiteY34-2198" fmla="*/ 914400 h 1026597"/>
                <a:gd name="connsiteX35-2199" fmla="*/ 4431755 w 7679838"/>
                <a:gd name="connsiteY35-2200" fmla="*/ 931230 h 1026597"/>
                <a:gd name="connsiteX36-2201" fmla="*/ 3938091 w 7679838"/>
                <a:gd name="connsiteY36-2202" fmla="*/ 1026597 h 1026597"/>
                <a:gd name="connsiteX37-2203" fmla="*/ 0 w 7679838"/>
                <a:gd name="connsiteY37-2204" fmla="*/ 1026597 h 1026597"/>
                <a:gd name="connsiteX0-2205" fmla="*/ 0 w 7679838"/>
                <a:gd name="connsiteY0-2206" fmla="*/ 1026597 h 1026597"/>
                <a:gd name="connsiteX1-2207" fmla="*/ 259271 w 7679838"/>
                <a:gd name="connsiteY1-2208" fmla="*/ 690505 h 1026597"/>
                <a:gd name="connsiteX2-2209" fmla="*/ 487503 w 7679838"/>
                <a:gd name="connsiteY2-2210" fmla="*/ 665346 h 1026597"/>
                <a:gd name="connsiteX3-2211" fmla="*/ 669121 w 7679838"/>
                <a:gd name="connsiteY3-2212" fmla="*/ 694612 h 1026597"/>
                <a:gd name="connsiteX4-2213" fmla="*/ 833041 w 7679838"/>
                <a:gd name="connsiteY4-2214" fmla="*/ 794875 h 1026597"/>
                <a:gd name="connsiteX5-2215" fmla="*/ 1136909 w 7679838"/>
                <a:gd name="connsiteY5-2216" fmla="*/ 789649 h 1026597"/>
                <a:gd name="connsiteX6-2217" fmla="*/ 1363185 w 7679838"/>
                <a:gd name="connsiteY6-2218" fmla="*/ 218783 h 1026597"/>
                <a:gd name="connsiteX7-2219" fmla="*/ 2861006 w 7679838"/>
                <a:gd name="connsiteY7-2220" fmla="*/ 22440 h 1026597"/>
                <a:gd name="connsiteX8-2221" fmla="*/ 4291509 w 7679838"/>
                <a:gd name="connsiteY8-2222" fmla="*/ 0 h 1026597"/>
                <a:gd name="connsiteX9-2223" fmla="*/ 4549561 w 7679838"/>
                <a:gd name="connsiteY9-2224" fmla="*/ 319760 h 1026597"/>
                <a:gd name="connsiteX10-2225" fmla="*/ 4353217 w 7679838"/>
                <a:gd name="connsiteY10-2226" fmla="*/ 274881 h 1026597"/>
                <a:gd name="connsiteX11-2227" fmla="*/ 4224191 w 7679838"/>
                <a:gd name="connsiteY11-2228" fmla="*/ 117807 h 1026597"/>
                <a:gd name="connsiteX12-2229" fmla="*/ 4179313 w 7679838"/>
                <a:gd name="connsiteY12-2230" fmla="*/ 201954 h 1026597"/>
                <a:gd name="connsiteX13-2231" fmla="*/ 4263460 w 7679838"/>
                <a:gd name="connsiteY13-2232" fmla="*/ 269272 h 1026597"/>
                <a:gd name="connsiteX14-2233" fmla="*/ 3966140 w 7679838"/>
                <a:gd name="connsiteY14-2234" fmla="*/ 286101 h 1026597"/>
                <a:gd name="connsiteX15-2235" fmla="*/ 3837114 w 7679838"/>
                <a:gd name="connsiteY15-2236" fmla="*/ 207564 h 1026597"/>
                <a:gd name="connsiteX16-2237" fmla="*/ 3225644 w 7679838"/>
                <a:gd name="connsiteY16-2238" fmla="*/ 359029 h 1026597"/>
                <a:gd name="connsiteX17-2239" fmla="*/ 2715151 w 7679838"/>
                <a:gd name="connsiteY17-2240" fmla="*/ 336589 h 1026597"/>
                <a:gd name="connsiteX18-2241" fmla="*/ 2513197 w 7679838"/>
                <a:gd name="connsiteY18-2242" fmla="*/ 392688 h 1026597"/>
                <a:gd name="connsiteX19-2243" fmla="*/ 2070022 w 7679838"/>
                <a:gd name="connsiteY19-2244" fmla="*/ 482445 h 1026597"/>
                <a:gd name="connsiteX20-2245" fmla="*/ 2625394 w 7679838"/>
                <a:gd name="connsiteY20-2246" fmla="*/ 544153 h 1026597"/>
                <a:gd name="connsiteX21-2247" fmla="*/ 3203205 w 7679838"/>
                <a:gd name="connsiteY21-2248" fmla="*/ 471225 h 1026597"/>
                <a:gd name="connsiteX22-2249" fmla="*/ 4241021 w 7679838"/>
                <a:gd name="connsiteY22-2250" fmla="*/ 314150 h 1026597"/>
                <a:gd name="connsiteX23-2251" fmla="*/ 4925418 w 7679838"/>
                <a:gd name="connsiteY23-2252" fmla="*/ 420737 h 1026597"/>
                <a:gd name="connsiteX24-2253" fmla="*/ 5733232 w 7679838"/>
                <a:gd name="connsiteY24-2254" fmla="*/ 269272 h 1026597"/>
                <a:gd name="connsiteX25-2255" fmla="*/ 6799097 w 7679838"/>
                <a:gd name="connsiteY25-2256" fmla="*/ 426346 h 1026597"/>
                <a:gd name="connsiteX26-2257" fmla="*/ 7040319 w 7679838"/>
                <a:gd name="connsiteY26-2258" fmla="*/ 493664 h 1026597"/>
                <a:gd name="connsiteX27-2259" fmla="*/ 7595691 w 7679838"/>
                <a:gd name="connsiteY27-2260" fmla="*/ 319760 h 1026597"/>
                <a:gd name="connsiteX28-2261" fmla="*/ 7679838 w 7679838"/>
                <a:gd name="connsiteY28-2262" fmla="*/ 734886 h 1026597"/>
                <a:gd name="connsiteX29-2263" fmla="*/ 7146905 w 7679838"/>
                <a:gd name="connsiteY29-2264" fmla="*/ 746106 h 1026597"/>
                <a:gd name="connsiteX30-2265" fmla="*/ 7023490 w 7679838"/>
                <a:gd name="connsiteY30-2266" fmla="*/ 762935 h 1026597"/>
                <a:gd name="connsiteX31-2267" fmla="*/ 6546655 w 7679838"/>
                <a:gd name="connsiteY31-2268" fmla="*/ 712447 h 1026597"/>
                <a:gd name="connsiteX32-2269" fmla="*/ 5895917 w 7679838"/>
                <a:gd name="connsiteY32-2270" fmla="*/ 790984 h 1026597"/>
                <a:gd name="connsiteX33-2271" fmla="*/ 5424692 w 7679838"/>
                <a:gd name="connsiteY33-2272" fmla="*/ 740496 h 1026597"/>
                <a:gd name="connsiteX34-2273" fmla="*/ 4981517 w 7679838"/>
                <a:gd name="connsiteY34-2274" fmla="*/ 914400 h 1026597"/>
                <a:gd name="connsiteX35-2275" fmla="*/ 4431755 w 7679838"/>
                <a:gd name="connsiteY35-2276" fmla="*/ 931230 h 1026597"/>
                <a:gd name="connsiteX36-2277" fmla="*/ 3938091 w 7679838"/>
                <a:gd name="connsiteY36-2278" fmla="*/ 1026597 h 1026597"/>
                <a:gd name="connsiteX37-2279" fmla="*/ 0 w 7679838"/>
                <a:gd name="connsiteY37-2280" fmla="*/ 1026597 h 1026597"/>
                <a:gd name="connsiteX0-2281" fmla="*/ 0 w 7679838"/>
                <a:gd name="connsiteY0-2282" fmla="*/ 1026597 h 1026597"/>
                <a:gd name="connsiteX1-2283" fmla="*/ 259271 w 7679838"/>
                <a:gd name="connsiteY1-2284" fmla="*/ 690505 h 1026597"/>
                <a:gd name="connsiteX2-2285" fmla="*/ 487503 w 7679838"/>
                <a:gd name="connsiteY2-2286" fmla="*/ 665346 h 1026597"/>
                <a:gd name="connsiteX3-2287" fmla="*/ 669121 w 7679838"/>
                <a:gd name="connsiteY3-2288" fmla="*/ 694612 h 1026597"/>
                <a:gd name="connsiteX4-2289" fmla="*/ 833041 w 7679838"/>
                <a:gd name="connsiteY4-2290" fmla="*/ 794875 h 1026597"/>
                <a:gd name="connsiteX5-2291" fmla="*/ 1115137 w 7679838"/>
                <a:gd name="connsiteY5-2292" fmla="*/ 786928 h 1026597"/>
                <a:gd name="connsiteX6-2293" fmla="*/ 1363185 w 7679838"/>
                <a:gd name="connsiteY6-2294" fmla="*/ 218783 h 1026597"/>
                <a:gd name="connsiteX7-2295" fmla="*/ 2861006 w 7679838"/>
                <a:gd name="connsiteY7-2296" fmla="*/ 22440 h 1026597"/>
                <a:gd name="connsiteX8-2297" fmla="*/ 4291509 w 7679838"/>
                <a:gd name="connsiteY8-2298" fmla="*/ 0 h 1026597"/>
                <a:gd name="connsiteX9-2299" fmla="*/ 4549561 w 7679838"/>
                <a:gd name="connsiteY9-2300" fmla="*/ 319760 h 1026597"/>
                <a:gd name="connsiteX10-2301" fmla="*/ 4353217 w 7679838"/>
                <a:gd name="connsiteY10-2302" fmla="*/ 274881 h 1026597"/>
                <a:gd name="connsiteX11-2303" fmla="*/ 4224191 w 7679838"/>
                <a:gd name="connsiteY11-2304" fmla="*/ 117807 h 1026597"/>
                <a:gd name="connsiteX12-2305" fmla="*/ 4179313 w 7679838"/>
                <a:gd name="connsiteY12-2306" fmla="*/ 201954 h 1026597"/>
                <a:gd name="connsiteX13-2307" fmla="*/ 4263460 w 7679838"/>
                <a:gd name="connsiteY13-2308" fmla="*/ 269272 h 1026597"/>
                <a:gd name="connsiteX14-2309" fmla="*/ 3966140 w 7679838"/>
                <a:gd name="connsiteY14-2310" fmla="*/ 286101 h 1026597"/>
                <a:gd name="connsiteX15-2311" fmla="*/ 3837114 w 7679838"/>
                <a:gd name="connsiteY15-2312" fmla="*/ 207564 h 1026597"/>
                <a:gd name="connsiteX16-2313" fmla="*/ 3225644 w 7679838"/>
                <a:gd name="connsiteY16-2314" fmla="*/ 359029 h 1026597"/>
                <a:gd name="connsiteX17-2315" fmla="*/ 2715151 w 7679838"/>
                <a:gd name="connsiteY17-2316" fmla="*/ 336589 h 1026597"/>
                <a:gd name="connsiteX18-2317" fmla="*/ 2513197 w 7679838"/>
                <a:gd name="connsiteY18-2318" fmla="*/ 392688 h 1026597"/>
                <a:gd name="connsiteX19-2319" fmla="*/ 2070022 w 7679838"/>
                <a:gd name="connsiteY19-2320" fmla="*/ 482445 h 1026597"/>
                <a:gd name="connsiteX20-2321" fmla="*/ 2625394 w 7679838"/>
                <a:gd name="connsiteY20-2322" fmla="*/ 544153 h 1026597"/>
                <a:gd name="connsiteX21-2323" fmla="*/ 3203205 w 7679838"/>
                <a:gd name="connsiteY21-2324" fmla="*/ 471225 h 1026597"/>
                <a:gd name="connsiteX22-2325" fmla="*/ 4241021 w 7679838"/>
                <a:gd name="connsiteY22-2326" fmla="*/ 314150 h 1026597"/>
                <a:gd name="connsiteX23-2327" fmla="*/ 4925418 w 7679838"/>
                <a:gd name="connsiteY23-2328" fmla="*/ 420737 h 1026597"/>
                <a:gd name="connsiteX24-2329" fmla="*/ 5733232 w 7679838"/>
                <a:gd name="connsiteY24-2330" fmla="*/ 269272 h 1026597"/>
                <a:gd name="connsiteX25-2331" fmla="*/ 6799097 w 7679838"/>
                <a:gd name="connsiteY25-2332" fmla="*/ 426346 h 1026597"/>
                <a:gd name="connsiteX26-2333" fmla="*/ 7040319 w 7679838"/>
                <a:gd name="connsiteY26-2334" fmla="*/ 493664 h 1026597"/>
                <a:gd name="connsiteX27-2335" fmla="*/ 7595691 w 7679838"/>
                <a:gd name="connsiteY27-2336" fmla="*/ 319760 h 1026597"/>
                <a:gd name="connsiteX28-2337" fmla="*/ 7679838 w 7679838"/>
                <a:gd name="connsiteY28-2338" fmla="*/ 734886 h 1026597"/>
                <a:gd name="connsiteX29-2339" fmla="*/ 7146905 w 7679838"/>
                <a:gd name="connsiteY29-2340" fmla="*/ 746106 h 1026597"/>
                <a:gd name="connsiteX30-2341" fmla="*/ 7023490 w 7679838"/>
                <a:gd name="connsiteY30-2342" fmla="*/ 762935 h 1026597"/>
                <a:gd name="connsiteX31-2343" fmla="*/ 6546655 w 7679838"/>
                <a:gd name="connsiteY31-2344" fmla="*/ 712447 h 1026597"/>
                <a:gd name="connsiteX32-2345" fmla="*/ 5895917 w 7679838"/>
                <a:gd name="connsiteY32-2346" fmla="*/ 790984 h 1026597"/>
                <a:gd name="connsiteX33-2347" fmla="*/ 5424692 w 7679838"/>
                <a:gd name="connsiteY33-2348" fmla="*/ 740496 h 1026597"/>
                <a:gd name="connsiteX34-2349" fmla="*/ 4981517 w 7679838"/>
                <a:gd name="connsiteY34-2350" fmla="*/ 914400 h 1026597"/>
                <a:gd name="connsiteX35-2351" fmla="*/ 4431755 w 7679838"/>
                <a:gd name="connsiteY35-2352" fmla="*/ 931230 h 1026597"/>
                <a:gd name="connsiteX36-2353" fmla="*/ 3938091 w 7679838"/>
                <a:gd name="connsiteY36-2354" fmla="*/ 1026597 h 1026597"/>
                <a:gd name="connsiteX37-2355" fmla="*/ 0 w 7679838"/>
                <a:gd name="connsiteY37-2356" fmla="*/ 1026597 h 1026597"/>
                <a:gd name="connsiteX0-2357" fmla="*/ 0 w 7679838"/>
                <a:gd name="connsiteY0-2358" fmla="*/ 1026597 h 1026597"/>
                <a:gd name="connsiteX1-2359" fmla="*/ 259271 w 7679838"/>
                <a:gd name="connsiteY1-2360" fmla="*/ 690505 h 1026597"/>
                <a:gd name="connsiteX2-2361" fmla="*/ 487503 w 7679838"/>
                <a:gd name="connsiteY2-2362" fmla="*/ 665346 h 1026597"/>
                <a:gd name="connsiteX3-2363" fmla="*/ 669121 w 7679838"/>
                <a:gd name="connsiteY3-2364" fmla="*/ 694612 h 1026597"/>
                <a:gd name="connsiteX4-2365" fmla="*/ 833041 w 7679838"/>
                <a:gd name="connsiteY4-2366" fmla="*/ 794875 h 1026597"/>
                <a:gd name="connsiteX5-2367" fmla="*/ 1115137 w 7679838"/>
                <a:gd name="connsiteY5-2368" fmla="*/ 786928 h 1026597"/>
                <a:gd name="connsiteX6-2369" fmla="*/ 1363185 w 7679838"/>
                <a:gd name="connsiteY6-2370" fmla="*/ 218783 h 1026597"/>
                <a:gd name="connsiteX7-2371" fmla="*/ 2861006 w 7679838"/>
                <a:gd name="connsiteY7-2372" fmla="*/ 22440 h 1026597"/>
                <a:gd name="connsiteX8-2373" fmla="*/ 4291509 w 7679838"/>
                <a:gd name="connsiteY8-2374" fmla="*/ 0 h 1026597"/>
                <a:gd name="connsiteX9-2375" fmla="*/ 4549561 w 7679838"/>
                <a:gd name="connsiteY9-2376" fmla="*/ 319760 h 1026597"/>
                <a:gd name="connsiteX10-2377" fmla="*/ 4353217 w 7679838"/>
                <a:gd name="connsiteY10-2378" fmla="*/ 274881 h 1026597"/>
                <a:gd name="connsiteX11-2379" fmla="*/ 4224191 w 7679838"/>
                <a:gd name="connsiteY11-2380" fmla="*/ 117807 h 1026597"/>
                <a:gd name="connsiteX12-2381" fmla="*/ 4179313 w 7679838"/>
                <a:gd name="connsiteY12-2382" fmla="*/ 201954 h 1026597"/>
                <a:gd name="connsiteX13-2383" fmla="*/ 4263460 w 7679838"/>
                <a:gd name="connsiteY13-2384" fmla="*/ 269272 h 1026597"/>
                <a:gd name="connsiteX14-2385" fmla="*/ 3966140 w 7679838"/>
                <a:gd name="connsiteY14-2386" fmla="*/ 286101 h 1026597"/>
                <a:gd name="connsiteX15-2387" fmla="*/ 3837114 w 7679838"/>
                <a:gd name="connsiteY15-2388" fmla="*/ 207564 h 1026597"/>
                <a:gd name="connsiteX16-2389" fmla="*/ 3225644 w 7679838"/>
                <a:gd name="connsiteY16-2390" fmla="*/ 359029 h 1026597"/>
                <a:gd name="connsiteX17-2391" fmla="*/ 2715151 w 7679838"/>
                <a:gd name="connsiteY17-2392" fmla="*/ 336589 h 1026597"/>
                <a:gd name="connsiteX18-2393" fmla="*/ 2513197 w 7679838"/>
                <a:gd name="connsiteY18-2394" fmla="*/ 392688 h 1026597"/>
                <a:gd name="connsiteX19-2395" fmla="*/ 2070022 w 7679838"/>
                <a:gd name="connsiteY19-2396" fmla="*/ 482445 h 1026597"/>
                <a:gd name="connsiteX20-2397" fmla="*/ 2625394 w 7679838"/>
                <a:gd name="connsiteY20-2398" fmla="*/ 544153 h 1026597"/>
                <a:gd name="connsiteX21-2399" fmla="*/ 3203205 w 7679838"/>
                <a:gd name="connsiteY21-2400" fmla="*/ 471225 h 1026597"/>
                <a:gd name="connsiteX22-2401" fmla="*/ 4241021 w 7679838"/>
                <a:gd name="connsiteY22-2402" fmla="*/ 314150 h 1026597"/>
                <a:gd name="connsiteX23-2403" fmla="*/ 4925418 w 7679838"/>
                <a:gd name="connsiteY23-2404" fmla="*/ 420737 h 1026597"/>
                <a:gd name="connsiteX24-2405" fmla="*/ 5733232 w 7679838"/>
                <a:gd name="connsiteY24-2406" fmla="*/ 269272 h 1026597"/>
                <a:gd name="connsiteX25-2407" fmla="*/ 6799097 w 7679838"/>
                <a:gd name="connsiteY25-2408" fmla="*/ 426346 h 1026597"/>
                <a:gd name="connsiteX26-2409" fmla="*/ 7040319 w 7679838"/>
                <a:gd name="connsiteY26-2410" fmla="*/ 493664 h 1026597"/>
                <a:gd name="connsiteX27-2411" fmla="*/ 7595691 w 7679838"/>
                <a:gd name="connsiteY27-2412" fmla="*/ 319760 h 1026597"/>
                <a:gd name="connsiteX28-2413" fmla="*/ 7679838 w 7679838"/>
                <a:gd name="connsiteY28-2414" fmla="*/ 734886 h 1026597"/>
                <a:gd name="connsiteX29-2415" fmla="*/ 7146905 w 7679838"/>
                <a:gd name="connsiteY29-2416" fmla="*/ 746106 h 1026597"/>
                <a:gd name="connsiteX30-2417" fmla="*/ 7023490 w 7679838"/>
                <a:gd name="connsiteY30-2418" fmla="*/ 762935 h 1026597"/>
                <a:gd name="connsiteX31-2419" fmla="*/ 6546655 w 7679838"/>
                <a:gd name="connsiteY31-2420" fmla="*/ 712447 h 1026597"/>
                <a:gd name="connsiteX32-2421" fmla="*/ 5895917 w 7679838"/>
                <a:gd name="connsiteY32-2422" fmla="*/ 790984 h 1026597"/>
                <a:gd name="connsiteX33-2423" fmla="*/ 5424692 w 7679838"/>
                <a:gd name="connsiteY33-2424" fmla="*/ 740496 h 1026597"/>
                <a:gd name="connsiteX34-2425" fmla="*/ 4981517 w 7679838"/>
                <a:gd name="connsiteY34-2426" fmla="*/ 914400 h 1026597"/>
                <a:gd name="connsiteX35-2427" fmla="*/ 4431755 w 7679838"/>
                <a:gd name="connsiteY35-2428" fmla="*/ 931230 h 1026597"/>
                <a:gd name="connsiteX36-2429" fmla="*/ 3938091 w 7679838"/>
                <a:gd name="connsiteY36-2430" fmla="*/ 1026597 h 1026597"/>
                <a:gd name="connsiteX37-2431" fmla="*/ 0 w 7679838"/>
                <a:gd name="connsiteY37-2432" fmla="*/ 1026597 h 1026597"/>
                <a:gd name="connsiteX0-2433" fmla="*/ 0 w 7679838"/>
                <a:gd name="connsiteY0-2434" fmla="*/ 1026597 h 1026597"/>
                <a:gd name="connsiteX1-2435" fmla="*/ 259271 w 7679838"/>
                <a:gd name="connsiteY1-2436" fmla="*/ 690505 h 1026597"/>
                <a:gd name="connsiteX2-2437" fmla="*/ 487503 w 7679838"/>
                <a:gd name="connsiteY2-2438" fmla="*/ 665346 h 1026597"/>
                <a:gd name="connsiteX3-2439" fmla="*/ 669121 w 7679838"/>
                <a:gd name="connsiteY3-2440" fmla="*/ 694612 h 1026597"/>
                <a:gd name="connsiteX4-2441" fmla="*/ 833041 w 7679838"/>
                <a:gd name="connsiteY4-2442" fmla="*/ 794875 h 1026597"/>
                <a:gd name="connsiteX5-2443" fmla="*/ 1115137 w 7679838"/>
                <a:gd name="connsiteY5-2444" fmla="*/ 786928 h 1026597"/>
                <a:gd name="connsiteX6-2445" fmla="*/ 1363185 w 7679838"/>
                <a:gd name="connsiteY6-2446" fmla="*/ 218783 h 1026597"/>
                <a:gd name="connsiteX7-2447" fmla="*/ 2861006 w 7679838"/>
                <a:gd name="connsiteY7-2448" fmla="*/ 22440 h 1026597"/>
                <a:gd name="connsiteX8-2449" fmla="*/ 4291509 w 7679838"/>
                <a:gd name="connsiteY8-2450" fmla="*/ 0 h 1026597"/>
                <a:gd name="connsiteX9-2451" fmla="*/ 4549561 w 7679838"/>
                <a:gd name="connsiteY9-2452" fmla="*/ 319760 h 1026597"/>
                <a:gd name="connsiteX10-2453" fmla="*/ 4353217 w 7679838"/>
                <a:gd name="connsiteY10-2454" fmla="*/ 274881 h 1026597"/>
                <a:gd name="connsiteX11-2455" fmla="*/ 4224191 w 7679838"/>
                <a:gd name="connsiteY11-2456" fmla="*/ 117807 h 1026597"/>
                <a:gd name="connsiteX12-2457" fmla="*/ 4179313 w 7679838"/>
                <a:gd name="connsiteY12-2458" fmla="*/ 201954 h 1026597"/>
                <a:gd name="connsiteX13-2459" fmla="*/ 4263460 w 7679838"/>
                <a:gd name="connsiteY13-2460" fmla="*/ 269272 h 1026597"/>
                <a:gd name="connsiteX14-2461" fmla="*/ 3966140 w 7679838"/>
                <a:gd name="connsiteY14-2462" fmla="*/ 286101 h 1026597"/>
                <a:gd name="connsiteX15-2463" fmla="*/ 3837114 w 7679838"/>
                <a:gd name="connsiteY15-2464" fmla="*/ 207564 h 1026597"/>
                <a:gd name="connsiteX16-2465" fmla="*/ 3225644 w 7679838"/>
                <a:gd name="connsiteY16-2466" fmla="*/ 359029 h 1026597"/>
                <a:gd name="connsiteX17-2467" fmla="*/ 2715151 w 7679838"/>
                <a:gd name="connsiteY17-2468" fmla="*/ 336589 h 1026597"/>
                <a:gd name="connsiteX18-2469" fmla="*/ 2513197 w 7679838"/>
                <a:gd name="connsiteY18-2470" fmla="*/ 392688 h 1026597"/>
                <a:gd name="connsiteX19-2471" fmla="*/ 2070022 w 7679838"/>
                <a:gd name="connsiteY19-2472" fmla="*/ 482445 h 1026597"/>
                <a:gd name="connsiteX20-2473" fmla="*/ 2625394 w 7679838"/>
                <a:gd name="connsiteY20-2474" fmla="*/ 544153 h 1026597"/>
                <a:gd name="connsiteX21-2475" fmla="*/ 3203205 w 7679838"/>
                <a:gd name="connsiteY21-2476" fmla="*/ 471225 h 1026597"/>
                <a:gd name="connsiteX22-2477" fmla="*/ 4241021 w 7679838"/>
                <a:gd name="connsiteY22-2478" fmla="*/ 314150 h 1026597"/>
                <a:gd name="connsiteX23-2479" fmla="*/ 4925418 w 7679838"/>
                <a:gd name="connsiteY23-2480" fmla="*/ 420737 h 1026597"/>
                <a:gd name="connsiteX24-2481" fmla="*/ 5733232 w 7679838"/>
                <a:gd name="connsiteY24-2482" fmla="*/ 269272 h 1026597"/>
                <a:gd name="connsiteX25-2483" fmla="*/ 6799097 w 7679838"/>
                <a:gd name="connsiteY25-2484" fmla="*/ 426346 h 1026597"/>
                <a:gd name="connsiteX26-2485" fmla="*/ 7040319 w 7679838"/>
                <a:gd name="connsiteY26-2486" fmla="*/ 493664 h 1026597"/>
                <a:gd name="connsiteX27-2487" fmla="*/ 7595691 w 7679838"/>
                <a:gd name="connsiteY27-2488" fmla="*/ 319760 h 1026597"/>
                <a:gd name="connsiteX28-2489" fmla="*/ 7679838 w 7679838"/>
                <a:gd name="connsiteY28-2490" fmla="*/ 734886 h 1026597"/>
                <a:gd name="connsiteX29-2491" fmla="*/ 7146905 w 7679838"/>
                <a:gd name="connsiteY29-2492" fmla="*/ 746106 h 1026597"/>
                <a:gd name="connsiteX30-2493" fmla="*/ 7023490 w 7679838"/>
                <a:gd name="connsiteY30-2494" fmla="*/ 762935 h 1026597"/>
                <a:gd name="connsiteX31-2495" fmla="*/ 6546655 w 7679838"/>
                <a:gd name="connsiteY31-2496" fmla="*/ 712447 h 1026597"/>
                <a:gd name="connsiteX32-2497" fmla="*/ 5895917 w 7679838"/>
                <a:gd name="connsiteY32-2498" fmla="*/ 790984 h 1026597"/>
                <a:gd name="connsiteX33-2499" fmla="*/ 5424692 w 7679838"/>
                <a:gd name="connsiteY33-2500" fmla="*/ 740496 h 1026597"/>
                <a:gd name="connsiteX34-2501" fmla="*/ 4981517 w 7679838"/>
                <a:gd name="connsiteY34-2502" fmla="*/ 914400 h 1026597"/>
                <a:gd name="connsiteX35-2503" fmla="*/ 4431755 w 7679838"/>
                <a:gd name="connsiteY35-2504" fmla="*/ 931230 h 1026597"/>
                <a:gd name="connsiteX36-2505" fmla="*/ 3938091 w 7679838"/>
                <a:gd name="connsiteY36-2506" fmla="*/ 1026597 h 1026597"/>
                <a:gd name="connsiteX37-2507" fmla="*/ 0 w 7679838"/>
                <a:gd name="connsiteY37-2508" fmla="*/ 1026597 h 1026597"/>
                <a:gd name="connsiteX0-2509" fmla="*/ 0 w 7679838"/>
                <a:gd name="connsiteY0-2510" fmla="*/ 1026597 h 1026597"/>
                <a:gd name="connsiteX1-2511" fmla="*/ 259271 w 7679838"/>
                <a:gd name="connsiteY1-2512" fmla="*/ 690505 h 1026597"/>
                <a:gd name="connsiteX2-2513" fmla="*/ 487503 w 7679838"/>
                <a:gd name="connsiteY2-2514" fmla="*/ 665346 h 1026597"/>
                <a:gd name="connsiteX3-2515" fmla="*/ 669121 w 7679838"/>
                <a:gd name="connsiteY3-2516" fmla="*/ 694612 h 1026597"/>
                <a:gd name="connsiteX4-2517" fmla="*/ 833041 w 7679838"/>
                <a:gd name="connsiteY4-2518" fmla="*/ 794875 h 1026597"/>
                <a:gd name="connsiteX5-2519" fmla="*/ 1115137 w 7679838"/>
                <a:gd name="connsiteY5-2520" fmla="*/ 786928 h 1026597"/>
                <a:gd name="connsiteX6-2521" fmla="*/ 1363185 w 7679838"/>
                <a:gd name="connsiteY6-2522" fmla="*/ 218783 h 1026597"/>
                <a:gd name="connsiteX7-2523" fmla="*/ 2861006 w 7679838"/>
                <a:gd name="connsiteY7-2524" fmla="*/ 22440 h 1026597"/>
                <a:gd name="connsiteX8-2525" fmla="*/ 4291509 w 7679838"/>
                <a:gd name="connsiteY8-2526" fmla="*/ 0 h 1026597"/>
                <a:gd name="connsiteX9-2527" fmla="*/ 4549561 w 7679838"/>
                <a:gd name="connsiteY9-2528" fmla="*/ 319760 h 1026597"/>
                <a:gd name="connsiteX10-2529" fmla="*/ 4353217 w 7679838"/>
                <a:gd name="connsiteY10-2530" fmla="*/ 274881 h 1026597"/>
                <a:gd name="connsiteX11-2531" fmla="*/ 4224191 w 7679838"/>
                <a:gd name="connsiteY11-2532" fmla="*/ 117807 h 1026597"/>
                <a:gd name="connsiteX12-2533" fmla="*/ 4179313 w 7679838"/>
                <a:gd name="connsiteY12-2534" fmla="*/ 201954 h 1026597"/>
                <a:gd name="connsiteX13-2535" fmla="*/ 4263460 w 7679838"/>
                <a:gd name="connsiteY13-2536" fmla="*/ 269272 h 1026597"/>
                <a:gd name="connsiteX14-2537" fmla="*/ 3966140 w 7679838"/>
                <a:gd name="connsiteY14-2538" fmla="*/ 286101 h 1026597"/>
                <a:gd name="connsiteX15-2539" fmla="*/ 3837114 w 7679838"/>
                <a:gd name="connsiteY15-2540" fmla="*/ 207564 h 1026597"/>
                <a:gd name="connsiteX16-2541" fmla="*/ 3225644 w 7679838"/>
                <a:gd name="connsiteY16-2542" fmla="*/ 359029 h 1026597"/>
                <a:gd name="connsiteX17-2543" fmla="*/ 2715151 w 7679838"/>
                <a:gd name="connsiteY17-2544" fmla="*/ 336589 h 1026597"/>
                <a:gd name="connsiteX18-2545" fmla="*/ 2513197 w 7679838"/>
                <a:gd name="connsiteY18-2546" fmla="*/ 392688 h 1026597"/>
                <a:gd name="connsiteX19-2547" fmla="*/ 2070022 w 7679838"/>
                <a:gd name="connsiteY19-2548" fmla="*/ 482445 h 1026597"/>
                <a:gd name="connsiteX20-2549" fmla="*/ 2625394 w 7679838"/>
                <a:gd name="connsiteY20-2550" fmla="*/ 544153 h 1026597"/>
                <a:gd name="connsiteX21-2551" fmla="*/ 3203205 w 7679838"/>
                <a:gd name="connsiteY21-2552" fmla="*/ 471225 h 1026597"/>
                <a:gd name="connsiteX22-2553" fmla="*/ 4241021 w 7679838"/>
                <a:gd name="connsiteY22-2554" fmla="*/ 314150 h 1026597"/>
                <a:gd name="connsiteX23-2555" fmla="*/ 4925418 w 7679838"/>
                <a:gd name="connsiteY23-2556" fmla="*/ 420737 h 1026597"/>
                <a:gd name="connsiteX24-2557" fmla="*/ 5733232 w 7679838"/>
                <a:gd name="connsiteY24-2558" fmla="*/ 269272 h 1026597"/>
                <a:gd name="connsiteX25-2559" fmla="*/ 6799097 w 7679838"/>
                <a:gd name="connsiteY25-2560" fmla="*/ 426346 h 1026597"/>
                <a:gd name="connsiteX26-2561" fmla="*/ 7040319 w 7679838"/>
                <a:gd name="connsiteY26-2562" fmla="*/ 493664 h 1026597"/>
                <a:gd name="connsiteX27-2563" fmla="*/ 7595691 w 7679838"/>
                <a:gd name="connsiteY27-2564" fmla="*/ 319760 h 1026597"/>
                <a:gd name="connsiteX28-2565" fmla="*/ 7679838 w 7679838"/>
                <a:gd name="connsiteY28-2566" fmla="*/ 734886 h 1026597"/>
                <a:gd name="connsiteX29-2567" fmla="*/ 7146905 w 7679838"/>
                <a:gd name="connsiteY29-2568" fmla="*/ 746106 h 1026597"/>
                <a:gd name="connsiteX30-2569" fmla="*/ 7023490 w 7679838"/>
                <a:gd name="connsiteY30-2570" fmla="*/ 762935 h 1026597"/>
                <a:gd name="connsiteX31-2571" fmla="*/ 6546655 w 7679838"/>
                <a:gd name="connsiteY31-2572" fmla="*/ 712447 h 1026597"/>
                <a:gd name="connsiteX32-2573" fmla="*/ 5895917 w 7679838"/>
                <a:gd name="connsiteY32-2574" fmla="*/ 790984 h 1026597"/>
                <a:gd name="connsiteX33-2575" fmla="*/ 5424692 w 7679838"/>
                <a:gd name="connsiteY33-2576" fmla="*/ 740496 h 1026597"/>
                <a:gd name="connsiteX34-2577" fmla="*/ 4981517 w 7679838"/>
                <a:gd name="connsiteY34-2578" fmla="*/ 914400 h 1026597"/>
                <a:gd name="connsiteX35-2579" fmla="*/ 4431755 w 7679838"/>
                <a:gd name="connsiteY35-2580" fmla="*/ 931230 h 1026597"/>
                <a:gd name="connsiteX36-2581" fmla="*/ 3938091 w 7679838"/>
                <a:gd name="connsiteY36-2582" fmla="*/ 1026597 h 1026597"/>
                <a:gd name="connsiteX37-2583" fmla="*/ 0 w 7679838"/>
                <a:gd name="connsiteY37-2584" fmla="*/ 1026597 h 1026597"/>
                <a:gd name="connsiteX0-2585" fmla="*/ 0 w 7679838"/>
                <a:gd name="connsiteY0-2586" fmla="*/ 1026597 h 1026597"/>
                <a:gd name="connsiteX1-2587" fmla="*/ 259271 w 7679838"/>
                <a:gd name="connsiteY1-2588" fmla="*/ 690505 h 1026597"/>
                <a:gd name="connsiteX2-2589" fmla="*/ 487503 w 7679838"/>
                <a:gd name="connsiteY2-2590" fmla="*/ 665346 h 1026597"/>
                <a:gd name="connsiteX3-2591" fmla="*/ 669121 w 7679838"/>
                <a:gd name="connsiteY3-2592" fmla="*/ 694612 h 1026597"/>
                <a:gd name="connsiteX4-2593" fmla="*/ 833041 w 7679838"/>
                <a:gd name="connsiteY4-2594" fmla="*/ 794875 h 1026597"/>
                <a:gd name="connsiteX5-2595" fmla="*/ 1115137 w 7679838"/>
                <a:gd name="connsiteY5-2596" fmla="*/ 786928 h 1026597"/>
                <a:gd name="connsiteX6-2597" fmla="*/ 1363185 w 7679838"/>
                <a:gd name="connsiteY6-2598" fmla="*/ 218783 h 1026597"/>
                <a:gd name="connsiteX7-2599" fmla="*/ 2861006 w 7679838"/>
                <a:gd name="connsiteY7-2600" fmla="*/ 22440 h 1026597"/>
                <a:gd name="connsiteX8-2601" fmla="*/ 4291509 w 7679838"/>
                <a:gd name="connsiteY8-2602" fmla="*/ 0 h 1026597"/>
                <a:gd name="connsiteX9-2603" fmla="*/ 4549561 w 7679838"/>
                <a:gd name="connsiteY9-2604" fmla="*/ 319760 h 1026597"/>
                <a:gd name="connsiteX10-2605" fmla="*/ 4353217 w 7679838"/>
                <a:gd name="connsiteY10-2606" fmla="*/ 274881 h 1026597"/>
                <a:gd name="connsiteX11-2607" fmla="*/ 4224191 w 7679838"/>
                <a:gd name="connsiteY11-2608" fmla="*/ 117807 h 1026597"/>
                <a:gd name="connsiteX12-2609" fmla="*/ 4179313 w 7679838"/>
                <a:gd name="connsiteY12-2610" fmla="*/ 201954 h 1026597"/>
                <a:gd name="connsiteX13-2611" fmla="*/ 4263460 w 7679838"/>
                <a:gd name="connsiteY13-2612" fmla="*/ 269272 h 1026597"/>
                <a:gd name="connsiteX14-2613" fmla="*/ 3966140 w 7679838"/>
                <a:gd name="connsiteY14-2614" fmla="*/ 286101 h 1026597"/>
                <a:gd name="connsiteX15-2615" fmla="*/ 3837114 w 7679838"/>
                <a:gd name="connsiteY15-2616" fmla="*/ 207564 h 1026597"/>
                <a:gd name="connsiteX16-2617" fmla="*/ 3225644 w 7679838"/>
                <a:gd name="connsiteY16-2618" fmla="*/ 359029 h 1026597"/>
                <a:gd name="connsiteX17-2619" fmla="*/ 2715151 w 7679838"/>
                <a:gd name="connsiteY17-2620" fmla="*/ 336589 h 1026597"/>
                <a:gd name="connsiteX18-2621" fmla="*/ 2513197 w 7679838"/>
                <a:gd name="connsiteY18-2622" fmla="*/ 392688 h 1026597"/>
                <a:gd name="connsiteX19-2623" fmla="*/ 2070022 w 7679838"/>
                <a:gd name="connsiteY19-2624" fmla="*/ 482445 h 1026597"/>
                <a:gd name="connsiteX20-2625" fmla="*/ 2625394 w 7679838"/>
                <a:gd name="connsiteY20-2626" fmla="*/ 544153 h 1026597"/>
                <a:gd name="connsiteX21-2627" fmla="*/ 3203205 w 7679838"/>
                <a:gd name="connsiteY21-2628" fmla="*/ 471225 h 1026597"/>
                <a:gd name="connsiteX22-2629" fmla="*/ 4241021 w 7679838"/>
                <a:gd name="connsiteY22-2630" fmla="*/ 314150 h 1026597"/>
                <a:gd name="connsiteX23-2631" fmla="*/ 4925418 w 7679838"/>
                <a:gd name="connsiteY23-2632" fmla="*/ 420737 h 1026597"/>
                <a:gd name="connsiteX24-2633" fmla="*/ 5733232 w 7679838"/>
                <a:gd name="connsiteY24-2634" fmla="*/ 269272 h 1026597"/>
                <a:gd name="connsiteX25-2635" fmla="*/ 6799097 w 7679838"/>
                <a:gd name="connsiteY25-2636" fmla="*/ 426346 h 1026597"/>
                <a:gd name="connsiteX26-2637" fmla="*/ 7040319 w 7679838"/>
                <a:gd name="connsiteY26-2638" fmla="*/ 493664 h 1026597"/>
                <a:gd name="connsiteX27-2639" fmla="*/ 7595691 w 7679838"/>
                <a:gd name="connsiteY27-2640" fmla="*/ 319760 h 1026597"/>
                <a:gd name="connsiteX28-2641" fmla="*/ 7679838 w 7679838"/>
                <a:gd name="connsiteY28-2642" fmla="*/ 734886 h 1026597"/>
                <a:gd name="connsiteX29-2643" fmla="*/ 7146905 w 7679838"/>
                <a:gd name="connsiteY29-2644" fmla="*/ 746106 h 1026597"/>
                <a:gd name="connsiteX30-2645" fmla="*/ 7023490 w 7679838"/>
                <a:gd name="connsiteY30-2646" fmla="*/ 762935 h 1026597"/>
                <a:gd name="connsiteX31-2647" fmla="*/ 6546655 w 7679838"/>
                <a:gd name="connsiteY31-2648" fmla="*/ 712447 h 1026597"/>
                <a:gd name="connsiteX32-2649" fmla="*/ 5895917 w 7679838"/>
                <a:gd name="connsiteY32-2650" fmla="*/ 790984 h 1026597"/>
                <a:gd name="connsiteX33-2651" fmla="*/ 5424692 w 7679838"/>
                <a:gd name="connsiteY33-2652" fmla="*/ 740496 h 1026597"/>
                <a:gd name="connsiteX34-2653" fmla="*/ 4981517 w 7679838"/>
                <a:gd name="connsiteY34-2654" fmla="*/ 914400 h 1026597"/>
                <a:gd name="connsiteX35-2655" fmla="*/ 4431755 w 7679838"/>
                <a:gd name="connsiteY35-2656" fmla="*/ 931230 h 1026597"/>
                <a:gd name="connsiteX36-2657" fmla="*/ 3938091 w 7679838"/>
                <a:gd name="connsiteY36-2658" fmla="*/ 1026597 h 1026597"/>
                <a:gd name="connsiteX37-2659" fmla="*/ 0 w 7679838"/>
                <a:gd name="connsiteY37-2660" fmla="*/ 1026597 h 1026597"/>
                <a:gd name="connsiteX0-2661" fmla="*/ 0 w 7679838"/>
                <a:gd name="connsiteY0-2662" fmla="*/ 1026597 h 1026597"/>
                <a:gd name="connsiteX1-2663" fmla="*/ 259271 w 7679838"/>
                <a:gd name="connsiteY1-2664" fmla="*/ 690505 h 1026597"/>
                <a:gd name="connsiteX2-2665" fmla="*/ 487503 w 7679838"/>
                <a:gd name="connsiteY2-2666" fmla="*/ 665346 h 1026597"/>
                <a:gd name="connsiteX3-2667" fmla="*/ 669121 w 7679838"/>
                <a:gd name="connsiteY3-2668" fmla="*/ 694612 h 1026597"/>
                <a:gd name="connsiteX4-2669" fmla="*/ 833041 w 7679838"/>
                <a:gd name="connsiteY4-2670" fmla="*/ 794875 h 1026597"/>
                <a:gd name="connsiteX5-2671" fmla="*/ 1115137 w 7679838"/>
                <a:gd name="connsiteY5-2672" fmla="*/ 786928 h 1026597"/>
                <a:gd name="connsiteX6-2673" fmla="*/ 1363185 w 7679838"/>
                <a:gd name="connsiteY6-2674" fmla="*/ 218783 h 1026597"/>
                <a:gd name="connsiteX7-2675" fmla="*/ 2861006 w 7679838"/>
                <a:gd name="connsiteY7-2676" fmla="*/ 22440 h 1026597"/>
                <a:gd name="connsiteX8-2677" fmla="*/ 4291509 w 7679838"/>
                <a:gd name="connsiteY8-2678" fmla="*/ 0 h 1026597"/>
                <a:gd name="connsiteX9-2679" fmla="*/ 4549561 w 7679838"/>
                <a:gd name="connsiteY9-2680" fmla="*/ 319760 h 1026597"/>
                <a:gd name="connsiteX10-2681" fmla="*/ 4353217 w 7679838"/>
                <a:gd name="connsiteY10-2682" fmla="*/ 274881 h 1026597"/>
                <a:gd name="connsiteX11-2683" fmla="*/ 4224191 w 7679838"/>
                <a:gd name="connsiteY11-2684" fmla="*/ 117807 h 1026597"/>
                <a:gd name="connsiteX12-2685" fmla="*/ 4179313 w 7679838"/>
                <a:gd name="connsiteY12-2686" fmla="*/ 201954 h 1026597"/>
                <a:gd name="connsiteX13-2687" fmla="*/ 4263460 w 7679838"/>
                <a:gd name="connsiteY13-2688" fmla="*/ 269272 h 1026597"/>
                <a:gd name="connsiteX14-2689" fmla="*/ 3966140 w 7679838"/>
                <a:gd name="connsiteY14-2690" fmla="*/ 286101 h 1026597"/>
                <a:gd name="connsiteX15-2691" fmla="*/ 3837114 w 7679838"/>
                <a:gd name="connsiteY15-2692" fmla="*/ 207564 h 1026597"/>
                <a:gd name="connsiteX16-2693" fmla="*/ 3225644 w 7679838"/>
                <a:gd name="connsiteY16-2694" fmla="*/ 359029 h 1026597"/>
                <a:gd name="connsiteX17-2695" fmla="*/ 2715151 w 7679838"/>
                <a:gd name="connsiteY17-2696" fmla="*/ 336589 h 1026597"/>
                <a:gd name="connsiteX18-2697" fmla="*/ 2513197 w 7679838"/>
                <a:gd name="connsiteY18-2698" fmla="*/ 392688 h 1026597"/>
                <a:gd name="connsiteX19-2699" fmla="*/ 2070022 w 7679838"/>
                <a:gd name="connsiteY19-2700" fmla="*/ 482445 h 1026597"/>
                <a:gd name="connsiteX20-2701" fmla="*/ 2625394 w 7679838"/>
                <a:gd name="connsiteY20-2702" fmla="*/ 544153 h 1026597"/>
                <a:gd name="connsiteX21-2703" fmla="*/ 3203205 w 7679838"/>
                <a:gd name="connsiteY21-2704" fmla="*/ 471225 h 1026597"/>
                <a:gd name="connsiteX22-2705" fmla="*/ 4241021 w 7679838"/>
                <a:gd name="connsiteY22-2706" fmla="*/ 314150 h 1026597"/>
                <a:gd name="connsiteX23-2707" fmla="*/ 4925418 w 7679838"/>
                <a:gd name="connsiteY23-2708" fmla="*/ 420737 h 1026597"/>
                <a:gd name="connsiteX24-2709" fmla="*/ 5733232 w 7679838"/>
                <a:gd name="connsiteY24-2710" fmla="*/ 269272 h 1026597"/>
                <a:gd name="connsiteX25-2711" fmla="*/ 6799097 w 7679838"/>
                <a:gd name="connsiteY25-2712" fmla="*/ 426346 h 1026597"/>
                <a:gd name="connsiteX26-2713" fmla="*/ 7040319 w 7679838"/>
                <a:gd name="connsiteY26-2714" fmla="*/ 493664 h 1026597"/>
                <a:gd name="connsiteX27-2715" fmla="*/ 7595691 w 7679838"/>
                <a:gd name="connsiteY27-2716" fmla="*/ 319760 h 1026597"/>
                <a:gd name="connsiteX28-2717" fmla="*/ 7679838 w 7679838"/>
                <a:gd name="connsiteY28-2718" fmla="*/ 734886 h 1026597"/>
                <a:gd name="connsiteX29-2719" fmla="*/ 7146905 w 7679838"/>
                <a:gd name="connsiteY29-2720" fmla="*/ 746106 h 1026597"/>
                <a:gd name="connsiteX30-2721" fmla="*/ 7023490 w 7679838"/>
                <a:gd name="connsiteY30-2722" fmla="*/ 762935 h 1026597"/>
                <a:gd name="connsiteX31-2723" fmla="*/ 6546655 w 7679838"/>
                <a:gd name="connsiteY31-2724" fmla="*/ 712447 h 1026597"/>
                <a:gd name="connsiteX32-2725" fmla="*/ 5895917 w 7679838"/>
                <a:gd name="connsiteY32-2726" fmla="*/ 790984 h 1026597"/>
                <a:gd name="connsiteX33-2727" fmla="*/ 5424692 w 7679838"/>
                <a:gd name="connsiteY33-2728" fmla="*/ 740496 h 1026597"/>
                <a:gd name="connsiteX34-2729" fmla="*/ 4981517 w 7679838"/>
                <a:gd name="connsiteY34-2730" fmla="*/ 914400 h 1026597"/>
                <a:gd name="connsiteX35-2731" fmla="*/ 4431755 w 7679838"/>
                <a:gd name="connsiteY35-2732" fmla="*/ 931230 h 1026597"/>
                <a:gd name="connsiteX36-2733" fmla="*/ 3938091 w 7679838"/>
                <a:gd name="connsiteY36-2734" fmla="*/ 1026597 h 1026597"/>
                <a:gd name="connsiteX37-2735" fmla="*/ 0 w 7679838"/>
                <a:gd name="connsiteY37-2736" fmla="*/ 1026597 h 1026597"/>
                <a:gd name="connsiteX0-2737" fmla="*/ 0 w 7679838"/>
                <a:gd name="connsiteY0-2738" fmla="*/ 1026597 h 1026597"/>
                <a:gd name="connsiteX1-2739" fmla="*/ 259271 w 7679838"/>
                <a:gd name="connsiteY1-2740" fmla="*/ 690505 h 1026597"/>
                <a:gd name="connsiteX2-2741" fmla="*/ 487503 w 7679838"/>
                <a:gd name="connsiteY2-2742" fmla="*/ 665346 h 1026597"/>
                <a:gd name="connsiteX3-2743" fmla="*/ 669121 w 7679838"/>
                <a:gd name="connsiteY3-2744" fmla="*/ 694612 h 1026597"/>
                <a:gd name="connsiteX4-2745" fmla="*/ 833041 w 7679838"/>
                <a:gd name="connsiteY4-2746" fmla="*/ 794875 h 1026597"/>
                <a:gd name="connsiteX5-2747" fmla="*/ 1115137 w 7679838"/>
                <a:gd name="connsiteY5-2748" fmla="*/ 786928 h 1026597"/>
                <a:gd name="connsiteX6-2749" fmla="*/ 1363185 w 7679838"/>
                <a:gd name="connsiteY6-2750" fmla="*/ 218783 h 1026597"/>
                <a:gd name="connsiteX7-2751" fmla="*/ 2880059 w 7679838"/>
                <a:gd name="connsiteY7-2752" fmla="*/ 11555 h 1026597"/>
                <a:gd name="connsiteX8-2753" fmla="*/ 4291509 w 7679838"/>
                <a:gd name="connsiteY8-2754" fmla="*/ 0 h 1026597"/>
                <a:gd name="connsiteX9-2755" fmla="*/ 4549561 w 7679838"/>
                <a:gd name="connsiteY9-2756" fmla="*/ 319760 h 1026597"/>
                <a:gd name="connsiteX10-2757" fmla="*/ 4353217 w 7679838"/>
                <a:gd name="connsiteY10-2758" fmla="*/ 274881 h 1026597"/>
                <a:gd name="connsiteX11-2759" fmla="*/ 4224191 w 7679838"/>
                <a:gd name="connsiteY11-2760" fmla="*/ 117807 h 1026597"/>
                <a:gd name="connsiteX12-2761" fmla="*/ 4179313 w 7679838"/>
                <a:gd name="connsiteY12-2762" fmla="*/ 201954 h 1026597"/>
                <a:gd name="connsiteX13-2763" fmla="*/ 4263460 w 7679838"/>
                <a:gd name="connsiteY13-2764" fmla="*/ 269272 h 1026597"/>
                <a:gd name="connsiteX14-2765" fmla="*/ 3966140 w 7679838"/>
                <a:gd name="connsiteY14-2766" fmla="*/ 286101 h 1026597"/>
                <a:gd name="connsiteX15-2767" fmla="*/ 3837114 w 7679838"/>
                <a:gd name="connsiteY15-2768" fmla="*/ 207564 h 1026597"/>
                <a:gd name="connsiteX16-2769" fmla="*/ 3225644 w 7679838"/>
                <a:gd name="connsiteY16-2770" fmla="*/ 359029 h 1026597"/>
                <a:gd name="connsiteX17-2771" fmla="*/ 2715151 w 7679838"/>
                <a:gd name="connsiteY17-2772" fmla="*/ 336589 h 1026597"/>
                <a:gd name="connsiteX18-2773" fmla="*/ 2513197 w 7679838"/>
                <a:gd name="connsiteY18-2774" fmla="*/ 392688 h 1026597"/>
                <a:gd name="connsiteX19-2775" fmla="*/ 2070022 w 7679838"/>
                <a:gd name="connsiteY19-2776" fmla="*/ 482445 h 1026597"/>
                <a:gd name="connsiteX20-2777" fmla="*/ 2625394 w 7679838"/>
                <a:gd name="connsiteY20-2778" fmla="*/ 544153 h 1026597"/>
                <a:gd name="connsiteX21-2779" fmla="*/ 3203205 w 7679838"/>
                <a:gd name="connsiteY21-2780" fmla="*/ 471225 h 1026597"/>
                <a:gd name="connsiteX22-2781" fmla="*/ 4241021 w 7679838"/>
                <a:gd name="connsiteY22-2782" fmla="*/ 314150 h 1026597"/>
                <a:gd name="connsiteX23-2783" fmla="*/ 4925418 w 7679838"/>
                <a:gd name="connsiteY23-2784" fmla="*/ 420737 h 1026597"/>
                <a:gd name="connsiteX24-2785" fmla="*/ 5733232 w 7679838"/>
                <a:gd name="connsiteY24-2786" fmla="*/ 269272 h 1026597"/>
                <a:gd name="connsiteX25-2787" fmla="*/ 6799097 w 7679838"/>
                <a:gd name="connsiteY25-2788" fmla="*/ 426346 h 1026597"/>
                <a:gd name="connsiteX26-2789" fmla="*/ 7040319 w 7679838"/>
                <a:gd name="connsiteY26-2790" fmla="*/ 493664 h 1026597"/>
                <a:gd name="connsiteX27-2791" fmla="*/ 7595691 w 7679838"/>
                <a:gd name="connsiteY27-2792" fmla="*/ 319760 h 1026597"/>
                <a:gd name="connsiteX28-2793" fmla="*/ 7679838 w 7679838"/>
                <a:gd name="connsiteY28-2794" fmla="*/ 734886 h 1026597"/>
                <a:gd name="connsiteX29-2795" fmla="*/ 7146905 w 7679838"/>
                <a:gd name="connsiteY29-2796" fmla="*/ 746106 h 1026597"/>
                <a:gd name="connsiteX30-2797" fmla="*/ 7023490 w 7679838"/>
                <a:gd name="connsiteY30-2798" fmla="*/ 762935 h 1026597"/>
                <a:gd name="connsiteX31-2799" fmla="*/ 6546655 w 7679838"/>
                <a:gd name="connsiteY31-2800" fmla="*/ 712447 h 1026597"/>
                <a:gd name="connsiteX32-2801" fmla="*/ 5895917 w 7679838"/>
                <a:gd name="connsiteY32-2802" fmla="*/ 790984 h 1026597"/>
                <a:gd name="connsiteX33-2803" fmla="*/ 5424692 w 7679838"/>
                <a:gd name="connsiteY33-2804" fmla="*/ 740496 h 1026597"/>
                <a:gd name="connsiteX34-2805" fmla="*/ 4981517 w 7679838"/>
                <a:gd name="connsiteY34-2806" fmla="*/ 914400 h 1026597"/>
                <a:gd name="connsiteX35-2807" fmla="*/ 4431755 w 7679838"/>
                <a:gd name="connsiteY35-2808" fmla="*/ 931230 h 1026597"/>
                <a:gd name="connsiteX36-2809" fmla="*/ 3938091 w 7679838"/>
                <a:gd name="connsiteY36-2810" fmla="*/ 1026597 h 1026597"/>
                <a:gd name="connsiteX37-2811" fmla="*/ 0 w 7679838"/>
                <a:gd name="connsiteY37-2812" fmla="*/ 1026597 h 1026597"/>
                <a:gd name="connsiteX0-2813" fmla="*/ 0 w 7679838"/>
                <a:gd name="connsiteY0-2814" fmla="*/ 1026597 h 1026597"/>
                <a:gd name="connsiteX1-2815" fmla="*/ 259271 w 7679838"/>
                <a:gd name="connsiteY1-2816" fmla="*/ 690505 h 1026597"/>
                <a:gd name="connsiteX2-2817" fmla="*/ 487503 w 7679838"/>
                <a:gd name="connsiteY2-2818" fmla="*/ 665346 h 1026597"/>
                <a:gd name="connsiteX3-2819" fmla="*/ 669121 w 7679838"/>
                <a:gd name="connsiteY3-2820" fmla="*/ 694612 h 1026597"/>
                <a:gd name="connsiteX4-2821" fmla="*/ 833041 w 7679838"/>
                <a:gd name="connsiteY4-2822" fmla="*/ 794875 h 1026597"/>
                <a:gd name="connsiteX5-2823" fmla="*/ 1115137 w 7679838"/>
                <a:gd name="connsiteY5-2824" fmla="*/ 786928 h 1026597"/>
                <a:gd name="connsiteX6-2825" fmla="*/ 1363185 w 7679838"/>
                <a:gd name="connsiteY6-2826" fmla="*/ 218783 h 1026597"/>
                <a:gd name="connsiteX7-2827" fmla="*/ 2880059 w 7679838"/>
                <a:gd name="connsiteY7-2828" fmla="*/ 11555 h 1026597"/>
                <a:gd name="connsiteX8-2829" fmla="*/ 4291509 w 7679838"/>
                <a:gd name="connsiteY8-2830" fmla="*/ 0 h 1026597"/>
                <a:gd name="connsiteX9-2831" fmla="*/ 4549561 w 7679838"/>
                <a:gd name="connsiteY9-2832" fmla="*/ 319760 h 1026597"/>
                <a:gd name="connsiteX10-2833" fmla="*/ 4353217 w 7679838"/>
                <a:gd name="connsiteY10-2834" fmla="*/ 274881 h 1026597"/>
                <a:gd name="connsiteX11-2835" fmla="*/ 4224191 w 7679838"/>
                <a:gd name="connsiteY11-2836" fmla="*/ 117807 h 1026597"/>
                <a:gd name="connsiteX12-2837" fmla="*/ 4179313 w 7679838"/>
                <a:gd name="connsiteY12-2838" fmla="*/ 201954 h 1026597"/>
                <a:gd name="connsiteX13-2839" fmla="*/ 4263460 w 7679838"/>
                <a:gd name="connsiteY13-2840" fmla="*/ 269272 h 1026597"/>
                <a:gd name="connsiteX14-2841" fmla="*/ 3966140 w 7679838"/>
                <a:gd name="connsiteY14-2842" fmla="*/ 286101 h 1026597"/>
                <a:gd name="connsiteX15-2843" fmla="*/ 3837114 w 7679838"/>
                <a:gd name="connsiteY15-2844" fmla="*/ 207564 h 1026597"/>
                <a:gd name="connsiteX16-2845" fmla="*/ 3225644 w 7679838"/>
                <a:gd name="connsiteY16-2846" fmla="*/ 359029 h 1026597"/>
                <a:gd name="connsiteX17-2847" fmla="*/ 2715151 w 7679838"/>
                <a:gd name="connsiteY17-2848" fmla="*/ 336589 h 1026597"/>
                <a:gd name="connsiteX18-2849" fmla="*/ 2513197 w 7679838"/>
                <a:gd name="connsiteY18-2850" fmla="*/ 392688 h 1026597"/>
                <a:gd name="connsiteX19-2851" fmla="*/ 2070022 w 7679838"/>
                <a:gd name="connsiteY19-2852" fmla="*/ 482445 h 1026597"/>
                <a:gd name="connsiteX20-2853" fmla="*/ 2625394 w 7679838"/>
                <a:gd name="connsiteY20-2854" fmla="*/ 544153 h 1026597"/>
                <a:gd name="connsiteX21-2855" fmla="*/ 3203205 w 7679838"/>
                <a:gd name="connsiteY21-2856" fmla="*/ 471225 h 1026597"/>
                <a:gd name="connsiteX22-2857" fmla="*/ 4241021 w 7679838"/>
                <a:gd name="connsiteY22-2858" fmla="*/ 314150 h 1026597"/>
                <a:gd name="connsiteX23-2859" fmla="*/ 4925418 w 7679838"/>
                <a:gd name="connsiteY23-2860" fmla="*/ 420737 h 1026597"/>
                <a:gd name="connsiteX24-2861" fmla="*/ 5733232 w 7679838"/>
                <a:gd name="connsiteY24-2862" fmla="*/ 269272 h 1026597"/>
                <a:gd name="connsiteX25-2863" fmla="*/ 6799097 w 7679838"/>
                <a:gd name="connsiteY25-2864" fmla="*/ 426346 h 1026597"/>
                <a:gd name="connsiteX26-2865" fmla="*/ 7040319 w 7679838"/>
                <a:gd name="connsiteY26-2866" fmla="*/ 493664 h 1026597"/>
                <a:gd name="connsiteX27-2867" fmla="*/ 7595691 w 7679838"/>
                <a:gd name="connsiteY27-2868" fmla="*/ 319760 h 1026597"/>
                <a:gd name="connsiteX28-2869" fmla="*/ 7679838 w 7679838"/>
                <a:gd name="connsiteY28-2870" fmla="*/ 734886 h 1026597"/>
                <a:gd name="connsiteX29-2871" fmla="*/ 7146905 w 7679838"/>
                <a:gd name="connsiteY29-2872" fmla="*/ 746106 h 1026597"/>
                <a:gd name="connsiteX30-2873" fmla="*/ 7023490 w 7679838"/>
                <a:gd name="connsiteY30-2874" fmla="*/ 762935 h 1026597"/>
                <a:gd name="connsiteX31-2875" fmla="*/ 6546655 w 7679838"/>
                <a:gd name="connsiteY31-2876" fmla="*/ 712447 h 1026597"/>
                <a:gd name="connsiteX32-2877" fmla="*/ 5895917 w 7679838"/>
                <a:gd name="connsiteY32-2878" fmla="*/ 790984 h 1026597"/>
                <a:gd name="connsiteX33-2879" fmla="*/ 5424692 w 7679838"/>
                <a:gd name="connsiteY33-2880" fmla="*/ 740496 h 1026597"/>
                <a:gd name="connsiteX34-2881" fmla="*/ 4981517 w 7679838"/>
                <a:gd name="connsiteY34-2882" fmla="*/ 914400 h 1026597"/>
                <a:gd name="connsiteX35-2883" fmla="*/ 4431755 w 7679838"/>
                <a:gd name="connsiteY35-2884" fmla="*/ 931230 h 1026597"/>
                <a:gd name="connsiteX36-2885" fmla="*/ 3938091 w 7679838"/>
                <a:gd name="connsiteY36-2886" fmla="*/ 1026597 h 1026597"/>
                <a:gd name="connsiteX37-2887" fmla="*/ 0 w 7679838"/>
                <a:gd name="connsiteY37-2888" fmla="*/ 1026597 h 1026597"/>
                <a:gd name="connsiteX0-2889" fmla="*/ 0 w 7679838"/>
                <a:gd name="connsiteY0-2890" fmla="*/ 1026597 h 1026597"/>
                <a:gd name="connsiteX1-2891" fmla="*/ 259271 w 7679838"/>
                <a:gd name="connsiteY1-2892" fmla="*/ 690505 h 1026597"/>
                <a:gd name="connsiteX2-2893" fmla="*/ 487503 w 7679838"/>
                <a:gd name="connsiteY2-2894" fmla="*/ 665346 h 1026597"/>
                <a:gd name="connsiteX3-2895" fmla="*/ 669121 w 7679838"/>
                <a:gd name="connsiteY3-2896" fmla="*/ 694612 h 1026597"/>
                <a:gd name="connsiteX4-2897" fmla="*/ 833041 w 7679838"/>
                <a:gd name="connsiteY4-2898" fmla="*/ 794875 h 1026597"/>
                <a:gd name="connsiteX5-2899" fmla="*/ 1115137 w 7679838"/>
                <a:gd name="connsiteY5-2900" fmla="*/ 786928 h 1026597"/>
                <a:gd name="connsiteX6-2901" fmla="*/ 1363185 w 7679838"/>
                <a:gd name="connsiteY6-2902" fmla="*/ 218783 h 1026597"/>
                <a:gd name="connsiteX7-2903" fmla="*/ 2880059 w 7679838"/>
                <a:gd name="connsiteY7-2904" fmla="*/ 11555 h 1026597"/>
                <a:gd name="connsiteX8-2905" fmla="*/ 3366907 w 7679838"/>
                <a:gd name="connsiteY8-2906" fmla="*/ 25746 h 1026597"/>
                <a:gd name="connsiteX9-2907" fmla="*/ 4291509 w 7679838"/>
                <a:gd name="connsiteY9-2908" fmla="*/ 0 h 1026597"/>
                <a:gd name="connsiteX10-2909" fmla="*/ 4549561 w 7679838"/>
                <a:gd name="connsiteY10-2910" fmla="*/ 319760 h 1026597"/>
                <a:gd name="connsiteX11-2911" fmla="*/ 4353217 w 7679838"/>
                <a:gd name="connsiteY11-2912" fmla="*/ 274881 h 1026597"/>
                <a:gd name="connsiteX12-2913" fmla="*/ 4224191 w 7679838"/>
                <a:gd name="connsiteY12-2914" fmla="*/ 117807 h 1026597"/>
                <a:gd name="connsiteX13-2915" fmla="*/ 4179313 w 7679838"/>
                <a:gd name="connsiteY13-2916" fmla="*/ 201954 h 1026597"/>
                <a:gd name="connsiteX14-2917" fmla="*/ 4263460 w 7679838"/>
                <a:gd name="connsiteY14-2918" fmla="*/ 269272 h 1026597"/>
                <a:gd name="connsiteX15-2919" fmla="*/ 3966140 w 7679838"/>
                <a:gd name="connsiteY15-2920" fmla="*/ 286101 h 1026597"/>
                <a:gd name="connsiteX16-2921" fmla="*/ 3837114 w 7679838"/>
                <a:gd name="connsiteY16-2922" fmla="*/ 207564 h 1026597"/>
                <a:gd name="connsiteX17-2923" fmla="*/ 3225644 w 7679838"/>
                <a:gd name="connsiteY17-2924" fmla="*/ 359029 h 1026597"/>
                <a:gd name="connsiteX18-2925" fmla="*/ 2715151 w 7679838"/>
                <a:gd name="connsiteY18-2926" fmla="*/ 336589 h 1026597"/>
                <a:gd name="connsiteX19-2927" fmla="*/ 2513197 w 7679838"/>
                <a:gd name="connsiteY19-2928" fmla="*/ 392688 h 1026597"/>
                <a:gd name="connsiteX20-2929" fmla="*/ 2070022 w 7679838"/>
                <a:gd name="connsiteY20-2930" fmla="*/ 482445 h 1026597"/>
                <a:gd name="connsiteX21-2931" fmla="*/ 2625394 w 7679838"/>
                <a:gd name="connsiteY21-2932" fmla="*/ 544153 h 1026597"/>
                <a:gd name="connsiteX22-2933" fmla="*/ 3203205 w 7679838"/>
                <a:gd name="connsiteY22-2934" fmla="*/ 471225 h 1026597"/>
                <a:gd name="connsiteX23-2935" fmla="*/ 4241021 w 7679838"/>
                <a:gd name="connsiteY23-2936" fmla="*/ 314150 h 1026597"/>
                <a:gd name="connsiteX24-2937" fmla="*/ 4925418 w 7679838"/>
                <a:gd name="connsiteY24-2938" fmla="*/ 420737 h 1026597"/>
                <a:gd name="connsiteX25-2939" fmla="*/ 5733232 w 7679838"/>
                <a:gd name="connsiteY25-2940" fmla="*/ 269272 h 1026597"/>
                <a:gd name="connsiteX26-2941" fmla="*/ 6799097 w 7679838"/>
                <a:gd name="connsiteY26-2942" fmla="*/ 426346 h 1026597"/>
                <a:gd name="connsiteX27-2943" fmla="*/ 7040319 w 7679838"/>
                <a:gd name="connsiteY27-2944" fmla="*/ 493664 h 1026597"/>
                <a:gd name="connsiteX28-2945" fmla="*/ 7595691 w 7679838"/>
                <a:gd name="connsiteY28-2946" fmla="*/ 319760 h 1026597"/>
                <a:gd name="connsiteX29-2947" fmla="*/ 7679838 w 7679838"/>
                <a:gd name="connsiteY29-2948" fmla="*/ 734886 h 1026597"/>
                <a:gd name="connsiteX30-2949" fmla="*/ 7146905 w 7679838"/>
                <a:gd name="connsiteY30-2950" fmla="*/ 746106 h 1026597"/>
                <a:gd name="connsiteX31-2951" fmla="*/ 7023490 w 7679838"/>
                <a:gd name="connsiteY31-2952" fmla="*/ 762935 h 1026597"/>
                <a:gd name="connsiteX32-2953" fmla="*/ 6546655 w 7679838"/>
                <a:gd name="connsiteY32-2954" fmla="*/ 712447 h 1026597"/>
                <a:gd name="connsiteX33-2955" fmla="*/ 5895917 w 7679838"/>
                <a:gd name="connsiteY33-2956" fmla="*/ 790984 h 1026597"/>
                <a:gd name="connsiteX34-2957" fmla="*/ 5424692 w 7679838"/>
                <a:gd name="connsiteY34-2958" fmla="*/ 740496 h 1026597"/>
                <a:gd name="connsiteX35-2959" fmla="*/ 4981517 w 7679838"/>
                <a:gd name="connsiteY35-2960" fmla="*/ 914400 h 1026597"/>
                <a:gd name="connsiteX36-2961" fmla="*/ 4431755 w 7679838"/>
                <a:gd name="connsiteY36-2962" fmla="*/ 931230 h 1026597"/>
                <a:gd name="connsiteX37-2963" fmla="*/ 3938091 w 7679838"/>
                <a:gd name="connsiteY37-2964" fmla="*/ 1026597 h 1026597"/>
                <a:gd name="connsiteX38" fmla="*/ 0 w 7679838"/>
                <a:gd name="connsiteY38" fmla="*/ 1026597 h 1026597"/>
                <a:gd name="connsiteX0-2965" fmla="*/ 0 w 7679838"/>
                <a:gd name="connsiteY0-2966" fmla="*/ 1026597 h 1026597"/>
                <a:gd name="connsiteX1-2967" fmla="*/ 259271 w 7679838"/>
                <a:gd name="connsiteY1-2968" fmla="*/ 690505 h 1026597"/>
                <a:gd name="connsiteX2-2969" fmla="*/ 487503 w 7679838"/>
                <a:gd name="connsiteY2-2970" fmla="*/ 665346 h 1026597"/>
                <a:gd name="connsiteX3-2971" fmla="*/ 669121 w 7679838"/>
                <a:gd name="connsiteY3-2972" fmla="*/ 694612 h 1026597"/>
                <a:gd name="connsiteX4-2973" fmla="*/ 833041 w 7679838"/>
                <a:gd name="connsiteY4-2974" fmla="*/ 794875 h 1026597"/>
                <a:gd name="connsiteX5-2975" fmla="*/ 1115137 w 7679838"/>
                <a:gd name="connsiteY5-2976" fmla="*/ 786928 h 1026597"/>
                <a:gd name="connsiteX6-2977" fmla="*/ 1363185 w 7679838"/>
                <a:gd name="connsiteY6-2978" fmla="*/ 218783 h 1026597"/>
                <a:gd name="connsiteX7-2979" fmla="*/ 2880059 w 7679838"/>
                <a:gd name="connsiteY7-2980" fmla="*/ 11555 h 1026597"/>
                <a:gd name="connsiteX8-2981" fmla="*/ 3366907 w 7679838"/>
                <a:gd name="connsiteY8-2982" fmla="*/ 25746 h 1026597"/>
                <a:gd name="connsiteX9-2983" fmla="*/ 3769678 w 7679838"/>
                <a:gd name="connsiteY9-2984" fmla="*/ 36632 h 1026597"/>
                <a:gd name="connsiteX10-2985" fmla="*/ 4291509 w 7679838"/>
                <a:gd name="connsiteY10-2986" fmla="*/ 0 h 1026597"/>
                <a:gd name="connsiteX11-2987" fmla="*/ 4549561 w 7679838"/>
                <a:gd name="connsiteY11-2988" fmla="*/ 319760 h 1026597"/>
                <a:gd name="connsiteX12-2989" fmla="*/ 4353217 w 7679838"/>
                <a:gd name="connsiteY12-2990" fmla="*/ 274881 h 1026597"/>
                <a:gd name="connsiteX13-2991" fmla="*/ 4224191 w 7679838"/>
                <a:gd name="connsiteY13-2992" fmla="*/ 117807 h 1026597"/>
                <a:gd name="connsiteX14-2993" fmla="*/ 4179313 w 7679838"/>
                <a:gd name="connsiteY14-2994" fmla="*/ 201954 h 1026597"/>
                <a:gd name="connsiteX15-2995" fmla="*/ 4263460 w 7679838"/>
                <a:gd name="connsiteY15-2996" fmla="*/ 269272 h 1026597"/>
                <a:gd name="connsiteX16-2997" fmla="*/ 3966140 w 7679838"/>
                <a:gd name="connsiteY16-2998" fmla="*/ 286101 h 1026597"/>
                <a:gd name="connsiteX17-2999" fmla="*/ 3837114 w 7679838"/>
                <a:gd name="connsiteY17-3000" fmla="*/ 207564 h 1026597"/>
                <a:gd name="connsiteX18-3001" fmla="*/ 3225644 w 7679838"/>
                <a:gd name="connsiteY18-3002" fmla="*/ 359029 h 1026597"/>
                <a:gd name="connsiteX19-3003" fmla="*/ 2715151 w 7679838"/>
                <a:gd name="connsiteY19-3004" fmla="*/ 336589 h 1026597"/>
                <a:gd name="connsiteX20-3005" fmla="*/ 2513197 w 7679838"/>
                <a:gd name="connsiteY20-3006" fmla="*/ 392688 h 1026597"/>
                <a:gd name="connsiteX21-3007" fmla="*/ 2070022 w 7679838"/>
                <a:gd name="connsiteY21-3008" fmla="*/ 482445 h 1026597"/>
                <a:gd name="connsiteX22-3009" fmla="*/ 2625394 w 7679838"/>
                <a:gd name="connsiteY22-3010" fmla="*/ 544153 h 1026597"/>
                <a:gd name="connsiteX23-3011" fmla="*/ 3203205 w 7679838"/>
                <a:gd name="connsiteY23-3012" fmla="*/ 471225 h 1026597"/>
                <a:gd name="connsiteX24-3013" fmla="*/ 4241021 w 7679838"/>
                <a:gd name="connsiteY24-3014" fmla="*/ 314150 h 1026597"/>
                <a:gd name="connsiteX25-3015" fmla="*/ 4925418 w 7679838"/>
                <a:gd name="connsiteY25-3016" fmla="*/ 420737 h 1026597"/>
                <a:gd name="connsiteX26-3017" fmla="*/ 5733232 w 7679838"/>
                <a:gd name="connsiteY26-3018" fmla="*/ 269272 h 1026597"/>
                <a:gd name="connsiteX27-3019" fmla="*/ 6799097 w 7679838"/>
                <a:gd name="connsiteY27-3020" fmla="*/ 426346 h 1026597"/>
                <a:gd name="connsiteX28-3021" fmla="*/ 7040319 w 7679838"/>
                <a:gd name="connsiteY28-3022" fmla="*/ 493664 h 1026597"/>
                <a:gd name="connsiteX29-3023" fmla="*/ 7595691 w 7679838"/>
                <a:gd name="connsiteY29-3024" fmla="*/ 319760 h 1026597"/>
                <a:gd name="connsiteX30-3025" fmla="*/ 7679838 w 7679838"/>
                <a:gd name="connsiteY30-3026" fmla="*/ 734886 h 1026597"/>
                <a:gd name="connsiteX31-3027" fmla="*/ 7146905 w 7679838"/>
                <a:gd name="connsiteY31-3028" fmla="*/ 746106 h 1026597"/>
                <a:gd name="connsiteX32-3029" fmla="*/ 7023490 w 7679838"/>
                <a:gd name="connsiteY32-3030" fmla="*/ 762935 h 1026597"/>
                <a:gd name="connsiteX33-3031" fmla="*/ 6546655 w 7679838"/>
                <a:gd name="connsiteY33-3032" fmla="*/ 712447 h 1026597"/>
                <a:gd name="connsiteX34-3033" fmla="*/ 5895917 w 7679838"/>
                <a:gd name="connsiteY34-3034" fmla="*/ 790984 h 1026597"/>
                <a:gd name="connsiteX35-3035" fmla="*/ 5424692 w 7679838"/>
                <a:gd name="connsiteY35-3036" fmla="*/ 740496 h 1026597"/>
                <a:gd name="connsiteX36-3037" fmla="*/ 4981517 w 7679838"/>
                <a:gd name="connsiteY36-3038" fmla="*/ 914400 h 1026597"/>
                <a:gd name="connsiteX37-3039" fmla="*/ 4431755 w 7679838"/>
                <a:gd name="connsiteY37-3040" fmla="*/ 931230 h 1026597"/>
                <a:gd name="connsiteX38-3041" fmla="*/ 3938091 w 7679838"/>
                <a:gd name="connsiteY38-3042" fmla="*/ 1026597 h 1026597"/>
                <a:gd name="connsiteX39" fmla="*/ 0 w 7679838"/>
                <a:gd name="connsiteY39" fmla="*/ 1026597 h 1026597"/>
                <a:gd name="connsiteX0-3043" fmla="*/ 0 w 7679838"/>
                <a:gd name="connsiteY0-3044" fmla="*/ 1026597 h 1026597"/>
                <a:gd name="connsiteX1-3045" fmla="*/ 259271 w 7679838"/>
                <a:gd name="connsiteY1-3046" fmla="*/ 690505 h 1026597"/>
                <a:gd name="connsiteX2-3047" fmla="*/ 487503 w 7679838"/>
                <a:gd name="connsiteY2-3048" fmla="*/ 665346 h 1026597"/>
                <a:gd name="connsiteX3-3049" fmla="*/ 669121 w 7679838"/>
                <a:gd name="connsiteY3-3050" fmla="*/ 694612 h 1026597"/>
                <a:gd name="connsiteX4-3051" fmla="*/ 833041 w 7679838"/>
                <a:gd name="connsiteY4-3052" fmla="*/ 794875 h 1026597"/>
                <a:gd name="connsiteX5-3053" fmla="*/ 1115137 w 7679838"/>
                <a:gd name="connsiteY5-3054" fmla="*/ 786928 h 1026597"/>
                <a:gd name="connsiteX6-3055" fmla="*/ 1363185 w 7679838"/>
                <a:gd name="connsiteY6-3056" fmla="*/ 218783 h 1026597"/>
                <a:gd name="connsiteX7-3057" fmla="*/ 2880059 w 7679838"/>
                <a:gd name="connsiteY7-3058" fmla="*/ 11555 h 1026597"/>
                <a:gd name="connsiteX8-3059" fmla="*/ 3769678 w 7679838"/>
                <a:gd name="connsiteY8-3060" fmla="*/ 36632 h 1026597"/>
                <a:gd name="connsiteX9-3061" fmla="*/ 4291509 w 7679838"/>
                <a:gd name="connsiteY9-3062" fmla="*/ 0 h 1026597"/>
                <a:gd name="connsiteX10-3063" fmla="*/ 4549561 w 7679838"/>
                <a:gd name="connsiteY10-3064" fmla="*/ 319760 h 1026597"/>
                <a:gd name="connsiteX11-3065" fmla="*/ 4353217 w 7679838"/>
                <a:gd name="connsiteY11-3066" fmla="*/ 274881 h 1026597"/>
                <a:gd name="connsiteX12-3067" fmla="*/ 4224191 w 7679838"/>
                <a:gd name="connsiteY12-3068" fmla="*/ 117807 h 1026597"/>
                <a:gd name="connsiteX13-3069" fmla="*/ 4179313 w 7679838"/>
                <a:gd name="connsiteY13-3070" fmla="*/ 201954 h 1026597"/>
                <a:gd name="connsiteX14-3071" fmla="*/ 4263460 w 7679838"/>
                <a:gd name="connsiteY14-3072" fmla="*/ 269272 h 1026597"/>
                <a:gd name="connsiteX15-3073" fmla="*/ 3966140 w 7679838"/>
                <a:gd name="connsiteY15-3074" fmla="*/ 286101 h 1026597"/>
                <a:gd name="connsiteX16-3075" fmla="*/ 3837114 w 7679838"/>
                <a:gd name="connsiteY16-3076" fmla="*/ 207564 h 1026597"/>
                <a:gd name="connsiteX17-3077" fmla="*/ 3225644 w 7679838"/>
                <a:gd name="connsiteY17-3078" fmla="*/ 359029 h 1026597"/>
                <a:gd name="connsiteX18-3079" fmla="*/ 2715151 w 7679838"/>
                <a:gd name="connsiteY18-3080" fmla="*/ 336589 h 1026597"/>
                <a:gd name="connsiteX19-3081" fmla="*/ 2513197 w 7679838"/>
                <a:gd name="connsiteY19-3082" fmla="*/ 392688 h 1026597"/>
                <a:gd name="connsiteX20-3083" fmla="*/ 2070022 w 7679838"/>
                <a:gd name="connsiteY20-3084" fmla="*/ 482445 h 1026597"/>
                <a:gd name="connsiteX21-3085" fmla="*/ 2625394 w 7679838"/>
                <a:gd name="connsiteY21-3086" fmla="*/ 544153 h 1026597"/>
                <a:gd name="connsiteX22-3087" fmla="*/ 3203205 w 7679838"/>
                <a:gd name="connsiteY22-3088" fmla="*/ 471225 h 1026597"/>
                <a:gd name="connsiteX23-3089" fmla="*/ 4241021 w 7679838"/>
                <a:gd name="connsiteY23-3090" fmla="*/ 314150 h 1026597"/>
                <a:gd name="connsiteX24-3091" fmla="*/ 4925418 w 7679838"/>
                <a:gd name="connsiteY24-3092" fmla="*/ 420737 h 1026597"/>
                <a:gd name="connsiteX25-3093" fmla="*/ 5733232 w 7679838"/>
                <a:gd name="connsiteY25-3094" fmla="*/ 269272 h 1026597"/>
                <a:gd name="connsiteX26-3095" fmla="*/ 6799097 w 7679838"/>
                <a:gd name="connsiteY26-3096" fmla="*/ 426346 h 1026597"/>
                <a:gd name="connsiteX27-3097" fmla="*/ 7040319 w 7679838"/>
                <a:gd name="connsiteY27-3098" fmla="*/ 493664 h 1026597"/>
                <a:gd name="connsiteX28-3099" fmla="*/ 7595691 w 7679838"/>
                <a:gd name="connsiteY28-3100" fmla="*/ 319760 h 1026597"/>
                <a:gd name="connsiteX29-3101" fmla="*/ 7679838 w 7679838"/>
                <a:gd name="connsiteY29-3102" fmla="*/ 734886 h 1026597"/>
                <a:gd name="connsiteX30-3103" fmla="*/ 7146905 w 7679838"/>
                <a:gd name="connsiteY30-3104" fmla="*/ 746106 h 1026597"/>
                <a:gd name="connsiteX31-3105" fmla="*/ 7023490 w 7679838"/>
                <a:gd name="connsiteY31-3106" fmla="*/ 762935 h 1026597"/>
                <a:gd name="connsiteX32-3107" fmla="*/ 6546655 w 7679838"/>
                <a:gd name="connsiteY32-3108" fmla="*/ 712447 h 1026597"/>
                <a:gd name="connsiteX33-3109" fmla="*/ 5895917 w 7679838"/>
                <a:gd name="connsiteY33-3110" fmla="*/ 790984 h 1026597"/>
                <a:gd name="connsiteX34-3111" fmla="*/ 5424692 w 7679838"/>
                <a:gd name="connsiteY34-3112" fmla="*/ 740496 h 1026597"/>
                <a:gd name="connsiteX35-3113" fmla="*/ 4981517 w 7679838"/>
                <a:gd name="connsiteY35-3114" fmla="*/ 914400 h 1026597"/>
                <a:gd name="connsiteX36-3115" fmla="*/ 4431755 w 7679838"/>
                <a:gd name="connsiteY36-3116" fmla="*/ 931230 h 1026597"/>
                <a:gd name="connsiteX37-3117" fmla="*/ 3938091 w 7679838"/>
                <a:gd name="connsiteY37-3118" fmla="*/ 1026597 h 1026597"/>
                <a:gd name="connsiteX38-3119" fmla="*/ 0 w 7679838"/>
                <a:gd name="connsiteY38-3120" fmla="*/ 1026597 h 1026597"/>
                <a:gd name="connsiteX0-3121" fmla="*/ 0 w 7679838"/>
                <a:gd name="connsiteY0-3122" fmla="*/ 1026597 h 1026597"/>
                <a:gd name="connsiteX1-3123" fmla="*/ 259271 w 7679838"/>
                <a:gd name="connsiteY1-3124" fmla="*/ 690505 h 1026597"/>
                <a:gd name="connsiteX2-3125" fmla="*/ 487503 w 7679838"/>
                <a:gd name="connsiteY2-3126" fmla="*/ 665346 h 1026597"/>
                <a:gd name="connsiteX3-3127" fmla="*/ 669121 w 7679838"/>
                <a:gd name="connsiteY3-3128" fmla="*/ 694612 h 1026597"/>
                <a:gd name="connsiteX4-3129" fmla="*/ 833041 w 7679838"/>
                <a:gd name="connsiteY4-3130" fmla="*/ 794875 h 1026597"/>
                <a:gd name="connsiteX5-3131" fmla="*/ 1115137 w 7679838"/>
                <a:gd name="connsiteY5-3132" fmla="*/ 786928 h 1026597"/>
                <a:gd name="connsiteX6-3133" fmla="*/ 1363185 w 7679838"/>
                <a:gd name="connsiteY6-3134" fmla="*/ 218783 h 1026597"/>
                <a:gd name="connsiteX7-3135" fmla="*/ 2880059 w 7679838"/>
                <a:gd name="connsiteY7-3136" fmla="*/ 11555 h 1026597"/>
                <a:gd name="connsiteX8-3137" fmla="*/ 3769678 w 7679838"/>
                <a:gd name="connsiteY8-3138" fmla="*/ 36632 h 1026597"/>
                <a:gd name="connsiteX9-3139" fmla="*/ 4291509 w 7679838"/>
                <a:gd name="connsiteY9-3140" fmla="*/ 0 h 1026597"/>
                <a:gd name="connsiteX10-3141" fmla="*/ 4549561 w 7679838"/>
                <a:gd name="connsiteY10-3142" fmla="*/ 319760 h 1026597"/>
                <a:gd name="connsiteX11-3143" fmla="*/ 4353217 w 7679838"/>
                <a:gd name="connsiteY11-3144" fmla="*/ 274881 h 1026597"/>
                <a:gd name="connsiteX12-3145" fmla="*/ 4224191 w 7679838"/>
                <a:gd name="connsiteY12-3146" fmla="*/ 117807 h 1026597"/>
                <a:gd name="connsiteX13-3147" fmla="*/ 4179313 w 7679838"/>
                <a:gd name="connsiteY13-3148" fmla="*/ 201954 h 1026597"/>
                <a:gd name="connsiteX14-3149" fmla="*/ 4263460 w 7679838"/>
                <a:gd name="connsiteY14-3150" fmla="*/ 269272 h 1026597"/>
                <a:gd name="connsiteX15-3151" fmla="*/ 3966140 w 7679838"/>
                <a:gd name="connsiteY15-3152" fmla="*/ 286101 h 1026597"/>
                <a:gd name="connsiteX16-3153" fmla="*/ 3837114 w 7679838"/>
                <a:gd name="connsiteY16-3154" fmla="*/ 207564 h 1026597"/>
                <a:gd name="connsiteX17-3155" fmla="*/ 3225644 w 7679838"/>
                <a:gd name="connsiteY17-3156" fmla="*/ 359029 h 1026597"/>
                <a:gd name="connsiteX18-3157" fmla="*/ 2715151 w 7679838"/>
                <a:gd name="connsiteY18-3158" fmla="*/ 336589 h 1026597"/>
                <a:gd name="connsiteX19-3159" fmla="*/ 2513197 w 7679838"/>
                <a:gd name="connsiteY19-3160" fmla="*/ 392688 h 1026597"/>
                <a:gd name="connsiteX20-3161" fmla="*/ 2070022 w 7679838"/>
                <a:gd name="connsiteY20-3162" fmla="*/ 482445 h 1026597"/>
                <a:gd name="connsiteX21-3163" fmla="*/ 2625394 w 7679838"/>
                <a:gd name="connsiteY21-3164" fmla="*/ 544153 h 1026597"/>
                <a:gd name="connsiteX22-3165" fmla="*/ 3203205 w 7679838"/>
                <a:gd name="connsiteY22-3166" fmla="*/ 471225 h 1026597"/>
                <a:gd name="connsiteX23-3167" fmla="*/ 4241021 w 7679838"/>
                <a:gd name="connsiteY23-3168" fmla="*/ 314150 h 1026597"/>
                <a:gd name="connsiteX24-3169" fmla="*/ 4925418 w 7679838"/>
                <a:gd name="connsiteY24-3170" fmla="*/ 420737 h 1026597"/>
                <a:gd name="connsiteX25-3171" fmla="*/ 5733232 w 7679838"/>
                <a:gd name="connsiteY25-3172" fmla="*/ 269272 h 1026597"/>
                <a:gd name="connsiteX26-3173" fmla="*/ 6799097 w 7679838"/>
                <a:gd name="connsiteY26-3174" fmla="*/ 426346 h 1026597"/>
                <a:gd name="connsiteX27-3175" fmla="*/ 7040319 w 7679838"/>
                <a:gd name="connsiteY27-3176" fmla="*/ 493664 h 1026597"/>
                <a:gd name="connsiteX28-3177" fmla="*/ 7595691 w 7679838"/>
                <a:gd name="connsiteY28-3178" fmla="*/ 319760 h 1026597"/>
                <a:gd name="connsiteX29-3179" fmla="*/ 7679838 w 7679838"/>
                <a:gd name="connsiteY29-3180" fmla="*/ 734886 h 1026597"/>
                <a:gd name="connsiteX30-3181" fmla="*/ 7146905 w 7679838"/>
                <a:gd name="connsiteY30-3182" fmla="*/ 746106 h 1026597"/>
                <a:gd name="connsiteX31-3183" fmla="*/ 7023490 w 7679838"/>
                <a:gd name="connsiteY31-3184" fmla="*/ 762935 h 1026597"/>
                <a:gd name="connsiteX32-3185" fmla="*/ 6546655 w 7679838"/>
                <a:gd name="connsiteY32-3186" fmla="*/ 712447 h 1026597"/>
                <a:gd name="connsiteX33-3187" fmla="*/ 5895917 w 7679838"/>
                <a:gd name="connsiteY33-3188" fmla="*/ 790984 h 1026597"/>
                <a:gd name="connsiteX34-3189" fmla="*/ 5424692 w 7679838"/>
                <a:gd name="connsiteY34-3190" fmla="*/ 740496 h 1026597"/>
                <a:gd name="connsiteX35-3191" fmla="*/ 4981517 w 7679838"/>
                <a:gd name="connsiteY35-3192" fmla="*/ 914400 h 1026597"/>
                <a:gd name="connsiteX36-3193" fmla="*/ 4431755 w 7679838"/>
                <a:gd name="connsiteY36-3194" fmla="*/ 931230 h 1026597"/>
                <a:gd name="connsiteX37-3195" fmla="*/ 3938091 w 7679838"/>
                <a:gd name="connsiteY37-3196" fmla="*/ 1026597 h 1026597"/>
                <a:gd name="connsiteX38-3197" fmla="*/ 0 w 7679838"/>
                <a:gd name="connsiteY38-3198" fmla="*/ 1026597 h 1026597"/>
                <a:gd name="connsiteX0-3199" fmla="*/ 0 w 7679838"/>
                <a:gd name="connsiteY0-3200" fmla="*/ 1026597 h 1026597"/>
                <a:gd name="connsiteX1-3201" fmla="*/ 259271 w 7679838"/>
                <a:gd name="connsiteY1-3202" fmla="*/ 690505 h 1026597"/>
                <a:gd name="connsiteX2-3203" fmla="*/ 487503 w 7679838"/>
                <a:gd name="connsiteY2-3204" fmla="*/ 665346 h 1026597"/>
                <a:gd name="connsiteX3-3205" fmla="*/ 669121 w 7679838"/>
                <a:gd name="connsiteY3-3206" fmla="*/ 694612 h 1026597"/>
                <a:gd name="connsiteX4-3207" fmla="*/ 833041 w 7679838"/>
                <a:gd name="connsiteY4-3208" fmla="*/ 794875 h 1026597"/>
                <a:gd name="connsiteX5-3209" fmla="*/ 1115137 w 7679838"/>
                <a:gd name="connsiteY5-3210" fmla="*/ 786928 h 1026597"/>
                <a:gd name="connsiteX6-3211" fmla="*/ 1363185 w 7679838"/>
                <a:gd name="connsiteY6-3212" fmla="*/ 218783 h 1026597"/>
                <a:gd name="connsiteX7-3213" fmla="*/ 2880059 w 7679838"/>
                <a:gd name="connsiteY7-3214" fmla="*/ 11555 h 1026597"/>
                <a:gd name="connsiteX8-3215" fmla="*/ 3769678 w 7679838"/>
                <a:gd name="connsiteY8-3216" fmla="*/ 36632 h 1026597"/>
                <a:gd name="connsiteX9-3217" fmla="*/ 4291509 w 7679838"/>
                <a:gd name="connsiteY9-3218" fmla="*/ 0 h 1026597"/>
                <a:gd name="connsiteX10-3219" fmla="*/ 4549561 w 7679838"/>
                <a:gd name="connsiteY10-3220" fmla="*/ 319760 h 1026597"/>
                <a:gd name="connsiteX11-3221" fmla="*/ 4353217 w 7679838"/>
                <a:gd name="connsiteY11-3222" fmla="*/ 274881 h 1026597"/>
                <a:gd name="connsiteX12-3223" fmla="*/ 4224191 w 7679838"/>
                <a:gd name="connsiteY12-3224" fmla="*/ 117807 h 1026597"/>
                <a:gd name="connsiteX13-3225" fmla="*/ 4179313 w 7679838"/>
                <a:gd name="connsiteY13-3226" fmla="*/ 201954 h 1026597"/>
                <a:gd name="connsiteX14-3227" fmla="*/ 4263460 w 7679838"/>
                <a:gd name="connsiteY14-3228" fmla="*/ 269272 h 1026597"/>
                <a:gd name="connsiteX15-3229" fmla="*/ 3966140 w 7679838"/>
                <a:gd name="connsiteY15-3230" fmla="*/ 286101 h 1026597"/>
                <a:gd name="connsiteX16-3231" fmla="*/ 3837114 w 7679838"/>
                <a:gd name="connsiteY16-3232" fmla="*/ 207564 h 1026597"/>
                <a:gd name="connsiteX17-3233" fmla="*/ 3225644 w 7679838"/>
                <a:gd name="connsiteY17-3234" fmla="*/ 359029 h 1026597"/>
                <a:gd name="connsiteX18-3235" fmla="*/ 2715151 w 7679838"/>
                <a:gd name="connsiteY18-3236" fmla="*/ 336589 h 1026597"/>
                <a:gd name="connsiteX19-3237" fmla="*/ 2513197 w 7679838"/>
                <a:gd name="connsiteY19-3238" fmla="*/ 392688 h 1026597"/>
                <a:gd name="connsiteX20-3239" fmla="*/ 2070022 w 7679838"/>
                <a:gd name="connsiteY20-3240" fmla="*/ 482445 h 1026597"/>
                <a:gd name="connsiteX21-3241" fmla="*/ 2625394 w 7679838"/>
                <a:gd name="connsiteY21-3242" fmla="*/ 544153 h 1026597"/>
                <a:gd name="connsiteX22-3243" fmla="*/ 3203205 w 7679838"/>
                <a:gd name="connsiteY22-3244" fmla="*/ 471225 h 1026597"/>
                <a:gd name="connsiteX23-3245" fmla="*/ 4241021 w 7679838"/>
                <a:gd name="connsiteY23-3246" fmla="*/ 314150 h 1026597"/>
                <a:gd name="connsiteX24-3247" fmla="*/ 4925418 w 7679838"/>
                <a:gd name="connsiteY24-3248" fmla="*/ 420737 h 1026597"/>
                <a:gd name="connsiteX25-3249" fmla="*/ 5733232 w 7679838"/>
                <a:gd name="connsiteY25-3250" fmla="*/ 269272 h 1026597"/>
                <a:gd name="connsiteX26-3251" fmla="*/ 6799097 w 7679838"/>
                <a:gd name="connsiteY26-3252" fmla="*/ 426346 h 1026597"/>
                <a:gd name="connsiteX27-3253" fmla="*/ 7040319 w 7679838"/>
                <a:gd name="connsiteY27-3254" fmla="*/ 493664 h 1026597"/>
                <a:gd name="connsiteX28-3255" fmla="*/ 7595691 w 7679838"/>
                <a:gd name="connsiteY28-3256" fmla="*/ 319760 h 1026597"/>
                <a:gd name="connsiteX29-3257" fmla="*/ 7679838 w 7679838"/>
                <a:gd name="connsiteY29-3258" fmla="*/ 734886 h 1026597"/>
                <a:gd name="connsiteX30-3259" fmla="*/ 7146905 w 7679838"/>
                <a:gd name="connsiteY30-3260" fmla="*/ 746106 h 1026597"/>
                <a:gd name="connsiteX31-3261" fmla="*/ 7023490 w 7679838"/>
                <a:gd name="connsiteY31-3262" fmla="*/ 762935 h 1026597"/>
                <a:gd name="connsiteX32-3263" fmla="*/ 6546655 w 7679838"/>
                <a:gd name="connsiteY32-3264" fmla="*/ 712447 h 1026597"/>
                <a:gd name="connsiteX33-3265" fmla="*/ 5895917 w 7679838"/>
                <a:gd name="connsiteY33-3266" fmla="*/ 790984 h 1026597"/>
                <a:gd name="connsiteX34-3267" fmla="*/ 5424692 w 7679838"/>
                <a:gd name="connsiteY34-3268" fmla="*/ 740496 h 1026597"/>
                <a:gd name="connsiteX35-3269" fmla="*/ 4981517 w 7679838"/>
                <a:gd name="connsiteY35-3270" fmla="*/ 914400 h 1026597"/>
                <a:gd name="connsiteX36-3271" fmla="*/ 4431755 w 7679838"/>
                <a:gd name="connsiteY36-3272" fmla="*/ 931230 h 1026597"/>
                <a:gd name="connsiteX37-3273" fmla="*/ 3938091 w 7679838"/>
                <a:gd name="connsiteY37-3274" fmla="*/ 1026597 h 1026597"/>
                <a:gd name="connsiteX38-3275" fmla="*/ 0 w 7679838"/>
                <a:gd name="connsiteY38-3276" fmla="*/ 1026597 h 1026597"/>
                <a:gd name="connsiteX0-3277" fmla="*/ 0 w 7679838"/>
                <a:gd name="connsiteY0-3278" fmla="*/ 1015273 h 1015273"/>
                <a:gd name="connsiteX1-3279" fmla="*/ 259271 w 7679838"/>
                <a:gd name="connsiteY1-3280" fmla="*/ 679181 h 1015273"/>
                <a:gd name="connsiteX2-3281" fmla="*/ 487503 w 7679838"/>
                <a:gd name="connsiteY2-3282" fmla="*/ 654022 h 1015273"/>
                <a:gd name="connsiteX3-3283" fmla="*/ 669121 w 7679838"/>
                <a:gd name="connsiteY3-3284" fmla="*/ 683288 h 1015273"/>
                <a:gd name="connsiteX4-3285" fmla="*/ 833041 w 7679838"/>
                <a:gd name="connsiteY4-3286" fmla="*/ 783551 h 1015273"/>
                <a:gd name="connsiteX5-3287" fmla="*/ 1115137 w 7679838"/>
                <a:gd name="connsiteY5-3288" fmla="*/ 775604 h 1015273"/>
                <a:gd name="connsiteX6-3289" fmla="*/ 1363185 w 7679838"/>
                <a:gd name="connsiteY6-3290" fmla="*/ 207459 h 1015273"/>
                <a:gd name="connsiteX7-3291" fmla="*/ 2880059 w 7679838"/>
                <a:gd name="connsiteY7-3292" fmla="*/ 231 h 1015273"/>
                <a:gd name="connsiteX8-3293" fmla="*/ 3769678 w 7679838"/>
                <a:gd name="connsiteY8-3294" fmla="*/ 25308 h 1015273"/>
                <a:gd name="connsiteX9-3295" fmla="*/ 4272462 w 7679838"/>
                <a:gd name="connsiteY9-3296" fmla="*/ 2284 h 1015273"/>
                <a:gd name="connsiteX10-3297" fmla="*/ 4549561 w 7679838"/>
                <a:gd name="connsiteY10-3298" fmla="*/ 308436 h 1015273"/>
                <a:gd name="connsiteX11-3299" fmla="*/ 4353217 w 7679838"/>
                <a:gd name="connsiteY11-3300" fmla="*/ 263557 h 1015273"/>
                <a:gd name="connsiteX12-3301" fmla="*/ 4224191 w 7679838"/>
                <a:gd name="connsiteY12-3302" fmla="*/ 106483 h 1015273"/>
                <a:gd name="connsiteX13-3303" fmla="*/ 4179313 w 7679838"/>
                <a:gd name="connsiteY13-3304" fmla="*/ 190630 h 1015273"/>
                <a:gd name="connsiteX14-3305" fmla="*/ 4263460 w 7679838"/>
                <a:gd name="connsiteY14-3306" fmla="*/ 257948 h 1015273"/>
                <a:gd name="connsiteX15-3307" fmla="*/ 3966140 w 7679838"/>
                <a:gd name="connsiteY15-3308" fmla="*/ 274777 h 1015273"/>
                <a:gd name="connsiteX16-3309" fmla="*/ 3837114 w 7679838"/>
                <a:gd name="connsiteY16-3310" fmla="*/ 196240 h 1015273"/>
                <a:gd name="connsiteX17-3311" fmla="*/ 3225644 w 7679838"/>
                <a:gd name="connsiteY17-3312" fmla="*/ 347705 h 1015273"/>
                <a:gd name="connsiteX18-3313" fmla="*/ 2715151 w 7679838"/>
                <a:gd name="connsiteY18-3314" fmla="*/ 325265 h 1015273"/>
                <a:gd name="connsiteX19-3315" fmla="*/ 2513197 w 7679838"/>
                <a:gd name="connsiteY19-3316" fmla="*/ 381364 h 1015273"/>
                <a:gd name="connsiteX20-3317" fmla="*/ 2070022 w 7679838"/>
                <a:gd name="connsiteY20-3318" fmla="*/ 471121 h 1015273"/>
                <a:gd name="connsiteX21-3319" fmla="*/ 2625394 w 7679838"/>
                <a:gd name="connsiteY21-3320" fmla="*/ 532829 h 1015273"/>
                <a:gd name="connsiteX22-3321" fmla="*/ 3203205 w 7679838"/>
                <a:gd name="connsiteY22-3322" fmla="*/ 459901 h 1015273"/>
                <a:gd name="connsiteX23-3323" fmla="*/ 4241021 w 7679838"/>
                <a:gd name="connsiteY23-3324" fmla="*/ 302826 h 1015273"/>
                <a:gd name="connsiteX24-3325" fmla="*/ 4925418 w 7679838"/>
                <a:gd name="connsiteY24-3326" fmla="*/ 409413 h 1015273"/>
                <a:gd name="connsiteX25-3327" fmla="*/ 5733232 w 7679838"/>
                <a:gd name="connsiteY25-3328" fmla="*/ 257948 h 1015273"/>
                <a:gd name="connsiteX26-3329" fmla="*/ 6799097 w 7679838"/>
                <a:gd name="connsiteY26-3330" fmla="*/ 415022 h 1015273"/>
                <a:gd name="connsiteX27-3331" fmla="*/ 7040319 w 7679838"/>
                <a:gd name="connsiteY27-3332" fmla="*/ 482340 h 1015273"/>
                <a:gd name="connsiteX28-3333" fmla="*/ 7595691 w 7679838"/>
                <a:gd name="connsiteY28-3334" fmla="*/ 308436 h 1015273"/>
                <a:gd name="connsiteX29-3335" fmla="*/ 7679838 w 7679838"/>
                <a:gd name="connsiteY29-3336" fmla="*/ 723562 h 1015273"/>
                <a:gd name="connsiteX30-3337" fmla="*/ 7146905 w 7679838"/>
                <a:gd name="connsiteY30-3338" fmla="*/ 734782 h 1015273"/>
                <a:gd name="connsiteX31-3339" fmla="*/ 7023490 w 7679838"/>
                <a:gd name="connsiteY31-3340" fmla="*/ 751611 h 1015273"/>
                <a:gd name="connsiteX32-3341" fmla="*/ 6546655 w 7679838"/>
                <a:gd name="connsiteY32-3342" fmla="*/ 701123 h 1015273"/>
                <a:gd name="connsiteX33-3343" fmla="*/ 5895917 w 7679838"/>
                <a:gd name="connsiteY33-3344" fmla="*/ 779660 h 1015273"/>
                <a:gd name="connsiteX34-3345" fmla="*/ 5424692 w 7679838"/>
                <a:gd name="connsiteY34-3346" fmla="*/ 729172 h 1015273"/>
                <a:gd name="connsiteX35-3347" fmla="*/ 4981517 w 7679838"/>
                <a:gd name="connsiteY35-3348" fmla="*/ 903076 h 1015273"/>
                <a:gd name="connsiteX36-3349" fmla="*/ 4431755 w 7679838"/>
                <a:gd name="connsiteY36-3350" fmla="*/ 919906 h 1015273"/>
                <a:gd name="connsiteX37-3351" fmla="*/ 3938091 w 7679838"/>
                <a:gd name="connsiteY37-3352" fmla="*/ 1015273 h 1015273"/>
                <a:gd name="connsiteX38-3353" fmla="*/ 0 w 7679838"/>
                <a:gd name="connsiteY38-3354" fmla="*/ 1015273 h 1015273"/>
                <a:gd name="connsiteX0-3355" fmla="*/ 0 w 7679838"/>
                <a:gd name="connsiteY0-3356" fmla="*/ 1023310 h 1023310"/>
                <a:gd name="connsiteX1-3357" fmla="*/ 259271 w 7679838"/>
                <a:gd name="connsiteY1-3358" fmla="*/ 687218 h 1023310"/>
                <a:gd name="connsiteX2-3359" fmla="*/ 487503 w 7679838"/>
                <a:gd name="connsiteY2-3360" fmla="*/ 662059 h 1023310"/>
                <a:gd name="connsiteX3-3361" fmla="*/ 669121 w 7679838"/>
                <a:gd name="connsiteY3-3362" fmla="*/ 691325 h 1023310"/>
                <a:gd name="connsiteX4-3363" fmla="*/ 833041 w 7679838"/>
                <a:gd name="connsiteY4-3364" fmla="*/ 791588 h 1023310"/>
                <a:gd name="connsiteX5-3365" fmla="*/ 1115137 w 7679838"/>
                <a:gd name="connsiteY5-3366" fmla="*/ 783641 h 1023310"/>
                <a:gd name="connsiteX6-3367" fmla="*/ 1363185 w 7679838"/>
                <a:gd name="connsiteY6-3368" fmla="*/ 215496 h 1023310"/>
                <a:gd name="connsiteX7-3369" fmla="*/ 2880059 w 7679838"/>
                <a:gd name="connsiteY7-3370" fmla="*/ 8268 h 1023310"/>
                <a:gd name="connsiteX8-3371" fmla="*/ 3769678 w 7679838"/>
                <a:gd name="connsiteY8-3372" fmla="*/ 33345 h 1023310"/>
                <a:gd name="connsiteX9-3373" fmla="*/ 4272462 w 7679838"/>
                <a:gd name="connsiteY9-3374" fmla="*/ 10321 h 1023310"/>
                <a:gd name="connsiteX10-3375" fmla="*/ 4549561 w 7679838"/>
                <a:gd name="connsiteY10-3376" fmla="*/ 316473 h 1023310"/>
                <a:gd name="connsiteX11-3377" fmla="*/ 4353217 w 7679838"/>
                <a:gd name="connsiteY11-3378" fmla="*/ 271594 h 1023310"/>
                <a:gd name="connsiteX12-3379" fmla="*/ 4224191 w 7679838"/>
                <a:gd name="connsiteY12-3380" fmla="*/ 114520 h 1023310"/>
                <a:gd name="connsiteX13-3381" fmla="*/ 4179313 w 7679838"/>
                <a:gd name="connsiteY13-3382" fmla="*/ 198667 h 1023310"/>
                <a:gd name="connsiteX14-3383" fmla="*/ 4263460 w 7679838"/>
                <a:gd name="connsiteY14-3384" fmla="*/ 265985 h 1023310"/>
                <a:gd name="connsiteX15-3385" fmla="*/ 3966140 w 7679838"/>
                <a:gd name="connsiteY15-3386" fmla="*/ 282814 h 1023310"/>
                <a:gd name="connsiteX16-3387" fmla="*/ 3837114 w 7679838"/>
                <a:gd name="connsiteY16-3388" fmla="*/ 204277 h 1023310"/>
                <a:gd name="connsiteX17-3389" fmla="*/ 3225644 w 7679838"/>
                <a:gd name="connsiteY17-3390" fmla="*/ 355742 h 1023310"/>
                <a:gd name="connsiteX18-3391" fmla="*/ 2715151 w 7679838"/>
                <a:gd name="connsiteY18-3392" fmla="*/ 333302 h 1023310"/>
                <a:gd name="connsiteX19-3393" fmla="*/ 2513197 w 7679838"/>
                <a:gd name="connsiteY19-3394" fmla="*/ 389401 h 1023310"/>
                <a:gd name="connsiteX20-3395" fmla="*/ 2070022 w 7679838"/>
                <a:gd name="connsiteY20-3396" fmla="*/ 479158 h 1023310"/>
                <a:gd name="connsiteX21-3397" fmla="*/ 2625394 w 7679838"/>
                <a:gd name="connsiteY21-3398" fmla="*/ 540866 h 1023310"/>
                <a:gd name="connsiteX22-3399" fmla="*/ 3203205 w 7679838"/>
                <a:gd name="connsiteY22-3400" fmla="*/ 467938 h 1023310"/>
                <a:gd name="connsiteX23-3401" fmla="*/ 4241021 w 7679838"/>
                <a:gd name="connsiteY23-3402" fmla="*/ 310863 h 1023310"/>
                <a:gd name="connsiteX24-3403" fmla="*/ 4925418 w 7679838"/>
                <a:gd name="connsiteY24-3404" fmla="*/ 417450 h 1023310"/>
                <a:gd name="connsiteX25-3405" fmla="*/ 5733232 w 7679838"/>
                <a:gd name="connsiteY25-3406" fmla="*/ 265985 h 1023310"/>
                <a:gd name="connsiteX26-3407" fmla="*/ 6799097 w 7679838"/>
                <a:gd name="connsiteY26-3408" fmla="*/ 423059 h 1023310"/>
                <a:gd name="connsiteX27-3409" fmla="*/ 7040319 w 7679838"/>
                <a:gd name="connsiteY27-3410" fmla="*/ 490377 h 1023310"/>
                <a:gd name="connsiteX28-3411" fmla="*/ 7595691 w 7679838"/>
                <a:gd name="connsiteY28-3412" fmla="*/ 316473 h 1023310"/>
                <a:gd name="connsiteX29-3413" fmla="*/ 7679838 w 7679838"/>
                <a:gd name="connsiteY29-3414" fmla="*/ 731599 h 1023310"/>
                <a:gd name="connsiteX30-3415" fmla="*/ 7146905 w 7679838"/>
                <a:gd name="connsiteY30-3416" fmla="*/ 742819 h 1023310"/>
                <a:gd name="connsiteX31-3417" fmla="*/ 7023490 w 7679838"/>
                <a:gd name="connsiteY31-3418" fmla="*/ 759648 h 1023310"/>
                <a:gd name="connsiteX32-3419" fmla="*/ 6546655 w 7679838"/>
                <a:gd name="connsiteY32-3420" fmla="*/ 709160 h 1023310"/>
                <a:gd name="connsiteX33-3421" fmla="*/ 5895917 w 7679838"/>
                <a:gd name="connsiteY33-3422" fmla="*/ 787697 h 1023310"/>
                <a:gd name="connsiteX34-3423" fmla="*/ 5424692 w 7679838"/>
                <a:gd name="connsiteY34-3424" fmla="*/ 737209 h 1023310"/>
                <a:gd name="connsiteX35-3425" fmla="*/ 4981517 w 7679838"/>
                <a:gd name="connsiteY35-3426" fmla="*/ 911113 h 1023310"/>
                <a:gd name="connsiteX36-3427" fmla="*/ 4431755 w 7679838"/>
                <a:gd name="connsiteY36-3428" fmla="*/ 927943 h 1023310"/>
                <a:gd name="connsiteX37-3429" fmla="*/ 3938091 w 7679838"/>
                <a:gd name="connsiteY37-3430" fmla="*/ 1023310 h 1023310"/>
                <a:gd name="connsiteX38-3431" fmla="*/ 0 w 7679838"/>
                <a:gd name="connsiteY38-3432" fmla="*/ 1023310 h 1023310"/>
                <a:gd name="connsiteX0-3433" fmla="*/ 0 w 7679838"/>
                <a:gd name="connsiteY0-3434" fmla="*/ 1023310 h 1023310"/>
                <a:gd name="connsiteX1-3435" fmla="*/ 259271 w 7679838"/>
                <a:gd name="connsiteY1-3436" fmla="*/ 687218 h 1023310"/>
                <a:gd name="connsiteX2-3437" fmla="*/ 487503 w 7679838"/>
                <a:gd name="connsiteY2-3438" fmla="*/ 662059 h 1023310"/>
                <a:gd name="connsiteX3-3439" fmla="*/ 669121 w 7679838"/>
                <a:gd name="connsiteY3-3440" fmla="*/ 691325 h 1023310"/>
                <a:gd name="connsiteX4-3441" fmla="*/ 833041 w 7679838"/>
                <a:gd name="connsiteY4-3442" fmla="*/ 791588 h 1023310"/>
                <a:gd name="connsiteX5-3443" fmla="*/ 1115137 w 7679838"/>
                <a:gd name="connsiteY5-3444" fmla="*/ 783641 h 1023310"/>
                <a:gd name="connsiteX6-3445" fmla="*/ 1363185 w 7679838"/>
                <a:gd name="connsiteY6-3446" fmla="*/ 215496 h 1023310"/>
                <a:gd name="connsiteX7-3447" fmla="*/ 2880059 w 7679838"/>
                <a:gd name="connsiteY7-3448" fmla="*/ 8268 h 1023310"/>
                <a:gd name="connsiteX8-3449" fmla="*/ 3769678 w 7679838"/>
                <a:gd name="connsiteY8-3450" fmla="*/ 33345 h 1023310"/>
                <a:gd name="connsiteX9-3451" fmla="*/ 4272462 w 7679838"/>
                <a:gd name="connsiteY9-3452" fmla="*/ 10321 h 1023310"/>
                <a:gd name="connsiteX10-3453" fmla="*/ 4549561 w 7679838"/>
                <a:gd name="connsiteY10-3454" fmla="*/ 316473 h 1023310"/>
                <a:gd name="connsiteX11-3455" fmla="*/ 4353217 w 7679838"/>
                <a:gd name="connsiteY11-3456" fmla="*/ 271594 h 1023310"/>
                <a:gd name="connsiteX12-3457" fmla="*/ 4224191 w 7679838"/>
                <a:gd name="connsiteY12-3458" fmla="*/ 114520 h 1023310"/>
                <a:gd name="connsiteX13-3459" fmla="*/ 4179313 w 7679838"/>
                <a:gd name="connsiteY13-3460" fmla="*/ 198667 h 1023310"/>
                <a:gd name="connsiteX14-3461" fmla="*/ 4263460 w 7679838"/>
                <a:gd name="connsiteY14-3462" fmla="*/ 265985 h 1023310"/>
                <a:gd name="connsiteX15-3463" fmla="*/ 3966140 w 7679838"/>
                <a:gd name="connsiteY15-3464" fmla="*/ 282814 h 1023310"/>
                <a:gd name="connsiteX16-3465" fmla="*/ 3837114 w 7679838"/>
                <a:gd name="connsiteY16-3466" fmla="*/ 204277 h 1023310"/>
                <a:gd name="connsiteX17-3467" fmla="*/ 3225644 w 7679838"/>
                <a:gd name="connsiteY17-3468" fmla="*/ 355742 h 1023310"/>
                <a:gd name="connsiteX18-3469" fmla="*/ 2715151 w 7679838"/>
                <a:gd name="connsiteY18-3470" fmla="*/ 333302 h 1023310"/>
                <a:gd name="connsiteX19-3471" fmla="*/ 2513197 w 7679838"/>
                <a:gd name="connsiteY19-3472" fmla="*/ 389401 h 1023310"/>
                <a:gd name="connsiteX20-3473" fmla="*/ 2070022 w 7679838"/>
                <a:gd name="connsiteY20-3474" fmla="*/ 479158 h 1023310"/>
                <a:gd name="connsiteX21-3475" fmla="*/ 2625394 w 7679838"/>
                <a:gd name="connsiteY21-3476" fmla="*/ 540866 h 1023310"/>
                <a:gd name="connsiteX22-3477" fmla="*/ 3203205 w 7679838"/>
                <a:gd name="connsiteY22-3478" fmla="*/ 467938 h 1023310"/>
                <a:gd name="connsiteX23-3479" fmla="*/ 4241021 w 7679838"/>
                <a:gd name="connsiteY23-3480" fmla="*/ 310863 h 1023310"/>
                <a:gd name="connsiteX24-3481" fmla="*/ 4925418 w 7679838"/>
                <a:gd name="connsiteY24-3482" fmla="*/ 417450 h 1023310"/>
                <a:gd name="connsiteX25-3483" fmla="*/ 5733232 w 7679838"/>
                <a:gd name="connsiteY25-3484" fmla="*/ 265985 h 1023310"/>
                <a:gd name="connsiteX26-3485" fmla="*/ 6799097 w 7679838"/>
                <a:gd name="connsiteY26-3486" fmla="*/ 423059 h 1023310"/>
                <a:gd name="connsiteX27-3487" fmla="*/ 7040319 w 7679838"/>
                <a:gd name="connsiteY27-3488" fmla="*/ 490377 h 1023310"/>
                <a:gd name="connsiteX28-3489" fmla="*/ 7595691 w 7679838"/>
                <a:gd name="connsiteY28-3490" fmla="*/ 316473 h 1023310"/>
                <a:gd name="connsiteX29-3491" fmla="*/ 7679838 w 7679838"/>
                <a:gd name="connsiteY29-3492" fmla="*/ 731599 h 1023310"/>
                <a:gd name="connsiteX30-3493" fmla="*/ 7146905 w 7679838"/>
                <a:gd name="connsiteY30-3494" fmla="*/ 742819 h 1023310"/>
                <a:gd name="connsiteX31-3495" fmla="*/ 7023490 w 7679838"/>
                <a:gd name="connsiteY31-3496" fmla="*/ 759648 h 1023310"/>
                <a:gd name="connsiteX32-3497" fmla="*/ 6546655 w 7679838"/>
                <a:gd name="connsiteY32-3498" fmla="*/ 709160 h 1023310"/>
                <a:gd name="connsiteX33-3499" fmla="*/ 5895917 w 7679838"/>
                <a:gd name="connsiteY33-3500" fmla="*/ 787697 h 1023310"/>
                <a:gd name="connsiteX34-3501" fmla="*/ 5424692 w 7679838"/>
                <a:gd name="connsiteY34-3502" fmla="*/ 737209 h 1023310"/>
                <a:gd name="connsiteX35-3503" fmla="*/ 4981517 w 7679838"/>
                <a:gd name="connsiteY35-3504" fmla="*/ 911113 h 1023310"/>
                <a:gd name="connsiteX36-3505" fmla="*/ 4431755 w 7679838"/>
                <a:gd name="connsiteY36-3506" fmla="*/ 927943 h 1023310"/>
                <a:gd name="connsiteX37-3507" fmla="*/ 3938091 w 7679838"/>
                <a:gd name="connsiteY37-3508" fmla="*/ 1023310 h 1023310"/>
                <a:gd name="connsiteX38-3509" fmla="*/ 0 w 7679838"/>
                <a:gd name="connsiteY38-3510" fmla="*/ 1023310 h 1023310"/>
                <a:gd name="connsiteX0-3511" fmla="*/ 0 w 7679838"/>
                <a:gd name="connsiteY0-3512" fmla="*/ 1017790 h 1017790"/>
                <a:gd name="connsiteX1-3513" fmla="*/ 259271 w 7679838"/>
                <a:gd name="connsiteY1-3514" fmla="*/ 681698 h 1017790"/>
                <a:gd name="connsiteX2-3515" fmla="*/ 487503 w 7679838"/>
                <a:gd name="connsiteY2-3516" fmla="*/ 656539 h 1017790"/>
                <a:gd name="connsiteX3-3517" fmla="*/ 669121 w 7679838"/>
                <a:gd name="connsiteY3-3518" fmla="*/ 685805 h 1017790"/>
                <a:gd name="connsiteX4-3519" fmla="*/ 833041 w 7679838"/>
                <a:gd name="connsiteY4-3520" fmla="*/ 786068 h 1017790"/>
                <a:gd name="connsiteX5-3521" fmla="*/ 1115137 w 7679838"/>
                <a:gd name="connsiteY5-3522" fmla="*/ 778121 h 1017790"/>
                <a:gd name="connsiteX6-3523" fmla="*/ 1363185 w 7679838"/>
                <a:gd name="connsiteY6-3524" fmla="*/ 209976 h 1017790"/>
                <a:gd name="connsiteX7-3525" fmla="*/ 2880059 w 7679838"/>
                <a:gd name="connsiteY7-3526" fmla="*/ 2748 h 1017790"/>
                <a:gd name="connsiteX8-3527" fmla="*/ 3769678 w 7679838"/>
                <a:gd name="connsiteY8-3528" fmla="*/ 27825 h 1017790"/>
                <a:gd name="connsiteX9-3529" fmla="*/ 4272462 w 7679838"/>
                <a:gd name="connsiteY9-3530" fmla="*/ 4801 h 1017790"/>
                <a:gd name="connsiteX10-3531" fmla="*/ 4549561 w 7679838"/>
                <a:gd name="connsiteY10-3532" fmla="*/ 310953 h 1017790"/>
                <a:gd name="connsiteX11-3533" fmla="*/ 4353217 w 7679838"/>
                <a:gd name="connsiteY11-3534" fmla="*/ 266074 h 1017790"/>
                <a:gd name="connsiteX12-3535" fmla="*/ 4224191 w 7679838"/>
                <a:gd name="connsiteY12-3536" fmla="*/ 109000 h 1017790"/>
                <a:gd name="connsiteX13-3537" fmla="*/ 4179313 w 7679838"/>
                <a:gd name="connsiteY13-3538" fmla="*/ 193147 h 1017790"/>
                <a:gd name="connsiteX14-3539" fmla="*/ 4263460 w 7679838"/>
                <a:gd name="connsiteY14-3540" fmla="*/ 260465 h 1017790"/>
                <a:gd name="connsiteX15-3541" fmla="*/ 3966140 w 7679838"/>
                <a:gd name="connsiteY15-3542" fmla="*/ 277294 h 1017790"/>
                <a:gd name="connsiteX16-3543" fmla="*/ 3837114 w 7679838"/>
                <a:gd name="connsiteY16-3544" fmla="*/ 198757 h 1017790"/>
                <a:gd name="connsiteX17-3545" fmla="*/ 3225644 w 7679838"/>
                <a:gd name="connsiteY17-3546" fmla="*/ 350222 h 1017790"/>
                <a:gd name="connsiteX18-3547" fmla="*/ 2715151 w 7679838"/>
                <a:gd name="connsiteY18-3548" fmla="*/ 327782 h 1017790"/>
                <a:gd name="connsiteX19-3549" fmla="*/ 2513197 w 7679838"/>
                <a:gd name="connsiteY19-3550" fmla="*/ 383881 h 1017790"/>
                <a:gd name="connsiteX20-3551" fmla="*/ 2070022 w 7679838"/>
                <a:gd name="connsiteY20-3552" fmla="*/ 473638 h 1017790"/>
                <a:gd name="connsiteX21-3553" fmla="*/ 2625394 w 7679838"/>
                <a:gd name="connsiteY21-3554" fmla="*/ 535346 h 1017790"/>
                <a:gd name="connsiteX22-3555" fmla="*/ 3203205 w 7679838"/>
                <a:gd name="connsiteY22-3556" fmla="*/ 462418 h 1017790"/>
                <a:gd name="connsiteX23-3557" fmla="*/ 4241021 w 7679838"/>
                <a:gd name="connsiteY23-3558" fmla="*/ 305343 h 1017790"/>
                <a:gd name="connsiteX24-3559" fmla="*/ 4925418 w 7679838"/>
                <a:gd name="connsiteY24-3560" fmla="*/ 411930 h 1017790"/>
                <a:gd name="connsiteX25-3561" fmla="*/ 5733232 w 7679838"/>
                <a:gd name="connsiteY25-3562" fmla="*/ 260465 h 1017790"/>
                <a:gd name="connsiteX26-3563" fmla="*/ 6799097 w 7679838"/>
                <a:gd name="connsiteY26-3564" fmla="*/ 417539 h 1017790"/>
                <a:gd name="connsiteX27-3565" fmla="*/ 7040319 w 7679838"/>
                <a:gd name="connsiteY27-3566" fmla="*/ 484857 h 1017790"/>
                <a:gd name="connsiteX28-3567" fmla="*/ 7595691 w 7679838"/>
                <a:gd name="connsiteY28-3568" fmla="*/ 310953 h 1017790"/>
                <a:gd name="connsiteX29-3569" fmla="*/ 7679838 w 7679838"/>
                <a:gd name="connsiteY29-3570" fmla="*/ 726079 h 1017790"/>
                <a:gd name="connsiteX30-3571" fmla="*/ 7146905 w 7679838"/>
                <a:gd name="connsiteY30-3572" fmla="*/ 737299 h 1017790"/>
                <a:gd name="connsiteX31-3573" fmla="*/ 7023490 w 7679838"/>
                <a:gd name="connsiteY31-3574" fmla="*/ 754128 h 1017790"/>
                <a:gd name="connsiteX32-3575" fmla="*/ 6546655 w 7679838"/>
                <a:gd name="connsiteY32-3576" fmla="*/ 703640 h 1017790"/>
                <a:gd name="connsiteX33-3577" fmla="*/ 5895917 w 7679838"/>
                <a:gd name="connsiteY33-3578" fmla="*/ 782177 h 1017790"/>
                <a:gd name="connsiteX34-3579" fmla="*/ 5424692 w 7679838"/>
                <a:gd name="connsiteY34-3580" fmla="*/ 731689 h 1017790"/>
                <a:gd name="connsiteX35-3581" fmla="*/ 4981517 w 7679838"/>
                <a:gd name="connsiteY35-3582" fmla="*/ 905593 h 1017790"/>
                <a:gd name="connsiteX36-3583" fmla="*/ 4431755 w 7679838"/>
                <a:gd name="connsiteY36-3584" fmla="*/ 922423 h 1017790"/>
                <a:gd name="connsiteX37-3585" fmla="*/ 3938091 w 7679838"/>
                <a:gd name="connsiteY37-3586" fmla="*/ 1017790 h 1017790"/>
                <a:gd name="connsiteX38-3587" fmla="*/ 0 w 7679838"/>
                <a:gd name="connsiteY38-3588" fmla="*/ 1017790 h 1017790"/>
                <a:gd name="connsiteX0-3589" fmla="*/ 0 w 7679838"/>
                <a:gd name="connsiteY0-3590" fmla="*/ 1017790 h 1017790"/>
                <a:gd name="connsiteX1-3591" fmla="*/ 259271 w 7679838"/>
                <a:gd name="connsiteY1-3592" fmla="*/ 681698 h 1017790"/>
                <a:gd name="connsiteX2-3593" fmla="*/ 487503 w 7679838"/>
                <a:gd name="connsiteY2-3594" fmla="*/ 656539 h 1017790"/>
                <a:gd name="connsiteX3-3595" fmla="*/ 669121 w 7679838"/>
                <a:gd name="connsiteY3-3596" fmla="*/ 685805 h 1017790"/>
                <a:gd name="connsiteX4-3597" fmla="*/ 833041 w 7679838"/>
                <a:gd name="connsiteY4-3598" fmla="*/ 786068 h 1017790"/>
                <a:gd name="connsiteX5-3599" fmla="*/ 1115137 w 7679838"/>
                <a:gd name="connsiteY5-3600" fmla="*/ 778121 h 1017790"/>
                <a:gd name="connsiteX6-3601" fmla="*/ 1363185 w 7679838"/>
                <a:gd name="connsiteY6-3602" fmla="*/ 209976 h 1017790"/>
                <a:gd name="connsiteX7-3603" fmla="*/ 2880059 w 7679838"/>
                <a:gd name="connsiteY7-3604" fmla="*/ 2748 h 1017790"/>
                <a:gd name="connsiteX8-3605" fmla="*/ 3769678 w 7679838"/>
                <a:gd name="connsiteY8-3606" fmla="*/ 27825 h 1017790"/>
                <a:gd name="connsiteX9-3607" fmla="*/ 4272462 w 7679838"/>
                <a:gd name="connsiteY9-3608" fmla="*/ 4801 h 1017790"/>
                <a:gd name="connsiteX10-3609" fmla="*/ 4530511 w 7679838"/>
                <a:gd name="connsiteY10-3610" fmla="*/ 278296 h 1017790"/>
                <a:gd name="connsiteX11-3611" fmla="*/ 4353217 w 7679838"/>
                <a:gd name="connsiteY11-3612" fmla="*/ 266074 h 1017790"/>
                <a:gd name="connsiteX12-3613" fmla="*/ 4224191 w 7679838"/>
                <a:gd name="connsiteY12-3614" fmla="*/ 109000 h 1017790"/>
                <a:gd name="connsiteX13-3615" fmla="*/ 4179313 w 7679838"/>
                <a:gd name="connsiteY13-3616" fmla="*/ 193147 h 1017790"/>
                <a:gd name="connsiteX14-3617" fmla="*/ 4263460 w 7679838"/>
                <a:gd name="connsiteY14-3618" fmla="*/ 260465 h 1017790"/>
                <a:gd name="connsiteX15-3619" fmla="*/ 3966140 w 7679838"/>
                <a:gd name="connsiteY15-3620" fmla="*/ 277294 h 1017790"/>
                <a:gd name="connsiteX16-3621" fmla="*/ 3837114 w 7679838"/>
                <a:gd name="connsiteY16-3622" fmla="*/ 198757 h 1017790"/>
                <a:gd name="connsiteX17-3623" fmla="*/ 3225644 w 7679838"/>
                <a:gd name="connsiteY17-3624" fmla="*/ 350222 h 1017790"/>
                <a:gd name="connsiteX18-3625" fmla="*/ 2715151 w 7679838"/>
                <a:gd name="connsiteY18-3626" fmla="*/ 327782 h 1017790"/>
                <a:gd name="connsiteX19-3627" fmla="*/ 2513197 w 7679838"/>
                <a:gd name="connsiteY19-3628" fmla="*/ 383881 h 1017790"/>
                <a:gd name="connsiteX20-3629" fmla="*/ 2070022 w 7679838"/>
                <a:gd name="connsiteY20-3630" fmla="*/ 473638 h 1017790"/>
                <a:gd name="connsiteX21-3631" fmla="*/ 2625394 w 7679838"/>
                <a:gd name="connsiteY21-3632" fmla="*/ 535346 h 1017790"/>
                <a:gd name="connsiteX22-3633" fmla="*/ 3203205 w 7679838"/>
                <a:gd name="connsiteY22-3634" fmla="*/ 462418 h 1017790"/>
                <a:gd name="connsiteX23-3635" fmla="*/ 4241021 w 7679838"/>
                <a:gd name="connsiteY23-3636" fmla="*/ 305343 h 1017790"/>
                <a:gd name="connsiteX24-3637" fmla="*/ 4925418 w 7679838"/>
                <a:gd name="connsiteY24-3638" fmla="*/ 411930 h 1017790"/>
                <a:gd name="connsiteX25-3639" fmla="*/ 5733232 w 7679838"/>
                <a:gd name="connsiteY25-3640" fmla="*/ 260465 h 1017790"/>
                <a:gd name="connsiteX26-3641" fmla="*/ 6799097 w 7679838"/>
                <a:gd name="connsiteY26-3642" fmla="*/ 417539 h 1017790"/>
                <a:gd name="connsiteX27-3643" fmla="*/ 7040319 w 7679838"/>
                <a:gd name="connsiteY27-3644" fmla="*/ 484857 h 1017790"/>
                <a:gd name="connsiteX28-3645" fmla="*/ 7595691 w 7679838"/>
                <a:gd name="connsiteY28-3646" fmla="*/ 310953 h 1017790"/>
                <a:gd name="connsiteX29-3647" fmla="*/ 7679838 w 7679838"/>
                <a:gd name="connsiteY29-3648" fmla="*/ 726079 h 1017790"/>
                <a:gd name="connsiteX30-3649" fmla="*/ 7146905 w 7679838"/>
                <a:gd name="connsiteY30-3650" fmla="*/ 737299 h 1017790"/>
                <a:gd name="connsiteX31-3651" fmla="*/ 7023490 w 7679838"/>
                <a:gd name="connsiteY31-3652" fmla="*/ 754128 h 1017790"/>
                <a:gd name="connsiteX32-3653" fmla="*/ 6546655 w 7679838"/>
                <a:gd name="connsiteY32-3654" fmla="*/ 703640 h 1017790"/>
                <a:gd name="connsiteX33-3655" fmla="*/ 5895917 w 7679838"/>
                <a:gd name="connsiteY33-3656" fmla="*/ 782177 h 1017790"/>
                <a:gd name="connsiteX34-3657" fmla="*/ 5424692 w 7679838"/>
                <a:gd name="connsiteY34-3658" fmla="*/ 731689 h 1017790"/>
                <a:gd name="connsiteX35-3659" fmla="*/ 4981517 w 7679838"/>
                <a:gd name="connsiteY35-3660" fmla="*/ 905593 h 1017790"/>
                <a:gd name="connsiteX36-3661" fmla="*/ 4431755 w 7679838"/>
                <a:gd name="connsiteY36-3662" fmla="*/ 922423 h 1017790"/>
                <a:gd name="connsiteX37-3663" fmla="*/ 3938091 w 7679838"/>
                <a:gd name="connsiteY37-3664" fmla="*/ 1017790 h 1017790"/>
                <a:gd name="connsiteX38-3665" fmla="*/ 0 w 7679838"/>
                <a:gd name="connsiteY38-3666" fmla="*/ 1017790 h 1017790"/>
                <a:gd name="connsiteX0-3667" fmla="*/ 0 w 7679838"/>
                <a:gd name="connsiteY0-3668" fmla="*/ 1017790 h 1017790"/>
                <a:gd name="connsiteX1-3669" fmla="*/ 259271 w 7679838"/>
                <a:gd name="connsiteY1-3670" fmla="*/ 681698 h 1017790"/>
                <a:gd name="connsiteX2-3671" fmla="*/ 487503 w 7679838"/>
                <a:gd name="connsiteY2-3672" fmla="*/ 656539 h 1017790"/>
                <a:gd name="connsiteX3-3673" fmla="*/ 669121 w 7679838"/>
                <a:gd name="connsiteY3-3674" fmla="*/ 685805 h 1017790"/>
                <a:gd name="connsiteX4-3675" fmla="*/ 833041 w 7679838"/>
                <a:gd name="connsiteY4-3676" fmla="*/ 786068 h 1017790"/>
                <a:gd name="connsiteX5-3677" fmla="*/ 1115137 w 7679838"/>
                <a:gd name="connsiteY5-3678" fmla="*/ 778121 h 1017790"/>
                <a:gd name="connsiteX6-3679" fmla="*/ 1363185 w 7679838"/>
                <a:gd name="connsiteY6-3680" fmla="*/ 209976 h 1017790"/>
                <a:gd name="connsiteX7-3681" fmla="*/ 2880059 w 7679838"/>
                <a:gd name="connsiteY7-3682" fmla="*/ 2748 h 1017790"/>
                <a:gd name="connsiteX8-3683" fmla="*/ 3769678 w 7679838"/>
                <a:gd name="connsiteY8-3684" fmla="*/ 27825 h 1017790"/>
                <a:gd name="connsiteX9-3685" fmla="*/ 4272462 w 7679838"/>
                <a:gd name="connsiteY9-3686" fmla="*/ 4801 h 1017790"/>
                <a:gd name="connsiteX10-3687" fmla="*/ 4530511 w 7679838"/>
                <a:gd name="connsiteY10-3688" fmla="*/ 278296 h 1017790"/>
                <a:gd name="connsiteX11-3689" fmla="*/ 4353217 w 7679838"/>
                <a:gd name="connsiteY11-3690" fmla="*/ 266074 h 1017790"/>
                <a:gd name="connsiteX12-3691" fmla="*/ 4224191 w 7679838"/>
                <a:gd name="connsiteY12-3692" fmla="*/ 109000 h 1017790"/>
                <a:gd name="connsiteX13-3693" fmla="*/ 4179313 w 7679838"/>
                <a:gd name="connsiteY13-3694" fmla="*/ 193147 h 1017790"/>
                <a:gd name="connsiteX14-3695" fmla="*/ 4263460 w 7679838"/>
                <a:gd name="connsiteY14-3696" fmla="*/ 260465 h 1017790"/>
                <a:gd name="connsiteX15-3697" fmla="*/ 3966140 w 7679838"/>
                <a:gd name="connsiteY15-3698" fmla="*/ 277294 h 1017790"/>
                <a:gd name="connsiteX16-3699" fmla="*/ 3837114 w 7679838"/>
                <a:gd name="connsiteY16-3700" fmla="*/ 198757 h 1017790"/>
                <a:gd name="connsiteX17-3701" fmla="*/ 3225644 w 7679838"/>
                <a:gd name="connsiteY17-3702" fmla="*/ 350222 h 1017790"/>
                <a:gd name="connsiteX18-3703" fmla="*/ 2715151 w 7679838"/>
                <a:gd name="connsiteY18-3704" fmla="*/ 327782 h 1017790"/>
                <a:gd name="connsiteX19-3705" fmla="*/ 2513197 w 7679838"/>
                <a:gd name="connsiteY19-3706" fmla="*/ 383881 h 1017790"/>
                <a:gd name="connsiteX20-3707" fmla="*/ 2070022 w 7679838"/>
                <a:gd name="connsiteY20-3708" fmla="*/ 473638 h 1017790"/>
                <a:gd name="connsiteX21-3709" fmla="*/ 2625394 w 7679838"/>
                <a:gd name="connsiteY21-3710" fmla="*/ 535346 h 1017790"/>
                <a:gd name="connsiteX22-3711" fmla="*/ 3203205 w 7679838"/>
                <a:gd name="connsiteY22-3712" fmla="*/ 462418 h 1017790"/>
                <a:gd name="connsiteX23-3713" fmla="*/ 4241021 w 7679838"/>
                <a:gd name="connsiteY23-3714" fmla="*/ 305343 h 1017790"/>
                <a:gd name="connsiteX24-3715" fmla="*/ 4925418 w 7679838"/>
                <a:gd name="connsiteY24-3716" fmla="*/ 411930 h 1017790"/>
                <a:gd name="connsiteX25-3717" fmla="*/ 5733232 w 7679838"/>
                <a:gd name="connsiteY25-3718" fmla="*/ 260465 h 1017790"/>
                <a:gd name="connsiteX26-3719" fmla="*/ 6799097 w 7679838"/>
                <a:gd name="connsiteY26-3720" fmla="*/ 417539 h 1017790"/>
                <a:gd name="connsiteX27-3721" fmla="*/ 7040319 w 7679838"/>
                <a:gd name="connsiteY27-3722" fmla="*/ 484857 h 1017790"/>
                <a:gd name="connsiteX28-3723" fmla="*/ 7595691 w 7679838"/>
                <a:gd name="connsiteY28-3724" fmla="*/ 310953 h 1017790"/>
                <a:gd name="connsiteX29-3725" fmla="*/ 7679838 w 7679838"/>
                <a:gd name="connsiteY29-3726" fmla="*/ 726079 h 1017790"/>
                <a:gd name="connsiteX30-3727" fmla="*/ 7146905 w 7679838"/>
                <a:gd name="connsiteY30-3728" fmla="*/ 737299 h 1017790"/>
                <a:gd name="connsiteX31-3729" fmla="*/ 7023490 w 7679838"/>
                <a:gd name="connsiteY31-3730" fmla="*/ 754128 h 1017790"/>
                <a:gd name="connsiteX32-3731" fmla="*/ 6546655 w 7679838"/>
                <a:gd name="connsiteY32-3732" fmla="*/ 703640 h 1017790"/>
                <a:gd name="connsiteX33-3733" fmla="*/ 5895917 w 7679838"/>
                <a:gd name="connsiteY33-3734" fmla="*/ 782177 h 1017790"/>
                <a:gd name="connsiteX34-3735" fmla="*/ 5424692 w 7679838"/>
                <a:gd name="connsiteY34-3736" fmla="*/ 731689 h 1017790"/>
                <a:gd name="connsiteX35-3737" fmla="*/ 4981517 w 7679838"/>
                <a:gd name="connsiteY35-3738" fmla="*/ 905593 h 1017790"/>
                <a:gd name="connsiteX36-3739" fmla="*/ 4431755 w 7679838"/>
                <a:gd name="connsiteY36-3740" fmla="*/ 922423 h 1017790"/>
                <a:gd name="connsiteX37-3741" fmla="*/ 3938091 w 7679838"/>
                <a:gd name="connsiteY37-3742" fmla="*/ 1017790 h 1017790"/>
                <a:gd name="connsiteX38-3743" fmla="*/ 0 w 7679838"/>
                <a:gd name="connsiteY38-3744" fmla="*/ 1017790 h 1017790"/>
                <a:gd name="connsiteX0-3745" fmla="*/ 0 w 7679838"/>
                <a:gd name="connsiteY0-3746" fmla="*/ 1017790 h 1017790"/>
                <a:gd name="connsiteX1-3747" fmla="*/ 259271 w 7679838"/>
                <a:gd name="connsiteY1-3748" fmla="*/ 681698 h 1017790"/>
                <a:gd name="connsiteX2-3749" fmla="*/ 487503 w 7679838"/>
                <a:gd name="connsiteY2-3750" fmla="*/ 656539 h 1017790"/>
                <a:gd name="connsiteX3-3751" fmla="*/ 669121 w 7679838"/>
                <a:gd name="connsiteY3-3752" fmla="*/ 685805 h 1017790"/>
                <a:gd name="connsiteX4-3753" fmla="*/ 833041 w 7679838"/>
                <a:gd name="connsiteY4-3754" fmla="*/ 786068 h 1017790"/>
                <a:gd name="connsiteX5-3755" fmla="*/ 1115137 w 7679838"/>
                <a:gd name="connsiteY5-3756" fmla="*/ 778121 h 1017790"/>
                <a:gd name="connsiteX6-3757" fmla="*/ 1363185 w 7679838"/>
                <a:gd name="connsiteY6-3758" fmla="*/ 209976 h 1017790"/>
                <a:gd name="connsiteX7-3759" fmla="*/ 2880059 w 7679838"/>
                <a:gd name="connsiteY7-3760" fmla="*/ 2748 h 1017790"/>
                <a:gd name="connsiteX8-3761" fmla="*/ 3769678 w 7679838"/>
                <a:gd name="connsiteY8-3762" fmla="*/ 27825 h 1017790"/>
                <a:gd name="connsiteX9-3763" fmla="*/ 4272462 w 7679838"/>
                <a:gd name="connsiteY9-3764" fmla="*/ 4801 h 1017790"/>
                <a:gd name="connsiteX10-3765" fmla="*/ 4530511 w 7679838"/>
                <a:gd name="connsiteY10-3766" fmla="*/ 278296 h 1017790"/>
                <a:gd name="connsiteX11-3767" fmla="*/ 4353217 w 7679838"/>
                <a:gd name="connsiteY11-3768" fmla="*/ 266074 h 1017790"/>
                <a:gd name="connsiteX12-3769" fmla="*/ 4224191 w 7679838"/>
                <a:gd name="connsiteY12-3770" fmla="*/ 109000 h 1017790"/>
                <a:gd name="connsiteX13-3771" fmla="*/ 4179313 w 7679838"/>
                <a:gd name="connsiteY13-3772" fmla="*/ 193147 h 1017790"/>
                <a:gd name="connsiteX14-3773" fmla="*/ 4263460 w 7679838"/>
                <a:gd name="connsiteY14-3774" fmla="*/ 260465 h 1017790"/>
                <a:gd name="connsiteX15-3775" fmla="*/ 3966140 w 7679838"/>
                <a:gd name="connsiteY15-3776" fmla="*/ 277294 h 1017790"/>
                <a:gd name="connsiteX16-3777" fmla="*/ 3837114 w 7679838"/>
                <a:gd name="connsiteY16-3778" fmla="*/ 198757 h 1017790"/>
                <a:gd name="connsiteX17-3779" fmla="*/ 3225644 w 7679838"/>
                <a:gd name="connsiteY17-3780" fmla="*/ 350222 h 1017790"/>
                <a:gd name="connsiteX18-3781" fmla="*/ 2715151 w 7679838"/>
                <a:gd name="connsiteY18-3782" fmla="*/ 327782 h 1017790"/>
                <a:gd name="connsiteX19-3783" fmla="*/ 2513197 w 7679838"/>
                <a:gd name="connsiteY19-3784" fmla="*/ 383881 h 1017790"/>
                <a:gd name="connsiteX20-3785" fmla="*/ 2070022 w 7679838"/>
                <a:gd name="connsiteY20-3786" fmla="*/ 473638 h 1017790"/>
                <a:gd name="connsiteX21-3787" fmla="*/ 2625394 w 7679838"/>
                <a:gd name="connsiteY21-3788" fmla="*/ 535346 h 1017790"/>
                <a:gd name="connsiteX22-3789" fmla="*/ 3203205 w 7679838"/>
                <a:gd name="connsiteY22-3790" fmla="*/ 462418 h 1017790"/>
                <a:gd name="connsiteX23-3791" fmla="*/ 4241021 w 7679838"/>
                <a:gd name="connsiteY23-3792" fmla="*/ 305343 h 1017790"/>
                <a:gd name="connsiteX24-3793" fmla="*/ 4925418 w 7679838"/>
                <a:gd name="connsiteY24-3794" fmla="*/ 411930 h 1017790"/>
                <a:gd name="connsiteX25-3795" fmla="*/ 5733232 w 7679838"/>
                <a:gd name="connsiteY25-3796" fmla="*/ 260465 h 1017790"/>
                <a:gd name="connsiteX26-3797" fmla="*/ 6799097 w 7679838"/>
                <a:gd name="connsiteY26-3798" fmla="*/ 417539 h 1017790"/>
                <a:gd name="connsiteX27-3799" fmla="*/ 7040319 w 7679838"/>
                <a:gd name="connsiteY27-3800" fmla="*/ 484857 h 1017790"/>
                <a:gd name="connsiteX28-3801" fmla="*/ 7595691 w 7679838"/>
                <a:gd name="connsiteY28-3802" fmla="*/ 310953 h 1017790"/>
                <a:gd name="connsiteX29-3803" fmla="*/ 7679838 w 7679838"/>
                <a:gd name="connsiteY29-3804" fmla="*/ 726079 h 1017790"/>
                <a:gd name="connsiteX30-3805" fmla="*/ 7146905 w 7679838"/>
                <a:gd name="connsiteY30-3806" fmla="*/ 737299 h 1017790"/>
                <a:gd name="connsiteX31-3807" fmla="*/ 7023490 w 7679838"/>
                <a:gd name="connsiteY31-3808" fmla="*/ 754128 h 1017790"/>
                <a:gd name="connsiteX32-3809" fmla="*/ 6546655 w 7679838"/>
                <a:gd name="connsiteY32-3810" fmla="*/ 703640 h 1017790"/>
                <a:gd name="connsiteX33-3811" fmla="*/ 5895917 w 7679838"/>
                <a:gd name="connsiteY33-3812" fmla="*/ 782177 h 1017790"/>
                <a:gd name="connsiteX34-3813" fmla="*/ 5424692 w 7679838"/>
                <a:gd name="connsiteY34-3814" fmla="*/ 731689 h 1017790"/>
                <a:gd name="connsiteX35-3815" fmla="*/ 4981517 w 7679838"/>
                <a:gd name="connsiteY35-3816" fmla="*/ 905593 h 1017790"/>
                <a:gd name="connsiteX36-3817" fmla="*/ 4431755 w 7679838"/>
                <a:gd name="connsiteY36-3818" fmla="*/ 922423 h 1017790"/>
                <a:gd name="connsiteX37-3819" fmla="*/ 3938091 w 7679838"/>
                <a:gd name="connsiteY37-3820" fmla="*/ 1017790 h 1017790"/>
                <a:gd name="connsiteX38-3821" fmla="*/ 0 w 7679838"/>
                <a:gd name="connsiteY38-3822" fmla="*/ 1017790 h 1017790"/>
                <a:gd name="connsiteX0-3823" fmla="*/ 0 w 7679838"/>
                <a:gd name="connsiteY0-3824" fmla="*/ 1017790 h 1017790"/>
                <a:gd name="connsiteX1-3825" fmla="*/ 259271 w 7679838"/>
                <a:gd name="connsiteY1-3826" fmla="*/ 681698 h 1017790"/>
                <a:gd name="connsiteX2-3827" fmla="*/ 487503 w 7679838"/>
                <a:gd name="connsiteY2-3828" fmla="*/ 656539 h 1017790"/>
                <a:gd name="connsiteX3-3829" fmla="*/ 669121 w 7679838"/>
                <a:gd name="connsiteY3-3830" fmla="*/ 685805 h 1017790"/>
                <a:gd name="connsiteX4-3831" fmla="*/ 833041 w 7679838"/>
                <a:gd name="connsiteY4-3832" fmla="*/ 786068 h 1017790"/>
                <a:gd name="connsiteX5-3833" fmla="*/ 1115137 w 7679838"/>
                <a:gd name="connsiteY5-3834" fmla="*/ 778121 h 1017790"/>
                <a:gd name="connsiteX6-3835" fmla="*/ 1363185 w 7679838"/>
                <a:gd name="connsiteY6-3836" fmla="*/ 209976 h 1017790"/>
                <a:gd name="connsiteX7-3837" fmla="*/ 2880059 w 7679838"/>
                <a:gd name="connsiteY7-3838" fmla="*/ 2748 h 1017790"/>
                <a:gd name="connsiteX8-3839" fmla="*/ 3769678 w 7679838"/>
                <a:gd name="connsiteY8-3840" fmla="*/ 27825 h 1017790"/>
                <a:gd name="connsiteX9-3841" fmla="*/ 4272462 w 7679838"/>
                <a:gd name="connsiteY9-3842" fmla="*/ 4801 h 1017790"/>
                <a:gd name="connsiteX10-3843" fmla="*/ 4530511 w 7679838"/>
                <a:gd name="connsiteY10-3844" fmla="*/ 278296 h 1017790"/>
                <a:gd name="connsiteX11-3845" fmla="*/ 4383152 w 7679838"/>
                <a:gd name="connsiteY11-3846" fmla="*/ 255188 h 1017790"/>
                <a:gd name="connsiteX12-3847" fmla="*/ 4224191 w 7679838"/>
                <a:gd name="connsiteY12-3848" fmla="*/ 109000 h 1017790"/>
                <a:gd name="connsiteX13-3849" fmla="*/ 4179313 w 7679838"/>
                <a:gd name="connsiteY13-3850" fmla="*/ 193147 h 1017790"/>
                <a:gd name="connsiteX14-3851" fmla="*/ 4263460 w 7679838"/>
                <a:gd name="connsiteY14-3852" fmla="*/ 260465 h 1017790"/>
                <a:gd name="connsiteX15-3853" fmla="*/ 3966140 w 7679838"/>
                <a:gd name="connsiteY15-3854" fmla="*/ 277294 h 1017790"/>
                <a:gd name="connsiteX16-3855" fmla="*/ 3837114 w 7679838"/>
                <a:gd name="connsiteY16-3856" fmla="*/ 198757 h 1017790"/>
                <a:gd name="connsiteX17-3857" fmla="*/ 3225644 w 7679838"/>
                <a:gd name="connsiteY17-3858" fmla="*/ 350222 h 1017790"/>
                <a:gd name="connsiteX18-3859" fmla="*/ 2715151 w 7679838"/>
                <a:gd name="connsiteY18-3860" fmla="*/ 327782 h 1017790"/>
                <a:gd name="connsiteX19-3861" fmla="*/ 2513197 w 7679838"/>
                <a:gd name="connsiteY19-3862" fmla="*/ 383881 h 1017790"/>
                <a:gd name="connsiteX20-3863" fmla="*/ 2070022 w 7679838"/>
                <a:gd name="connsiteY20-3864" fmla="*/ 473638 h 1017790"/>
                <a:gd name="connsiteX21-3865" fmla="*/ 2625394 w 7679838"/>
                <a:gd name="connsiteY21-3866" fmla="*/ 535346 h 1017790"/>
                <a:gd name="connsiteX22-3867" fmla="*/ 3203205 w 7679838"/>
                <a:gd name="connsiteY22-3868" fmla="*/ 462418 h 1017790"/>
                <a:gd name="connsiteX23-3869" fmla="*/ 4241021 w 7679838"/>
                <a:gd name="connsiteY23-3870" fmla="*/ 305343 h 1017790"/>
                <a:gd name="connsiteX24-3871" fmla="*/ 4925418 w 7679838"/>
                <a:gd name="connsiteY24-3872" fmla="*/ 411930 h 1017790"/>
                <a:gd name="connsiteX25-3873" fmla="*/ 5733232 w 7679838"/>
                <a:gd name="connsiteY25-3874" fmla="*/ 260465 h 1017790"/>
                <a:gd name="connsiteX26-3875" fmla="*/ 6799097 w 7679838"/>
                <a:gd name="connsiteY26-3876" fmla="*/ 417539 h 1017790"/>
                <a:gd name="connsiteX27-3877" fmla="*/ 7040319 w 7679838"/>
                <a:gd name="connsiteY27-3878" fmla="*/ 484857 h 1017790"/>
                <a:gd name="connsiteX28-3879" fmla="*/ 7595691 w 7679838"/>
                <a:gd name="connsiteY28-3880" fmla="*/ 310953 h 1017790"/>
                <a:gd name="connsiteX29-3881" fmla="*/ 7679838 w 7679838"/>
                <a:gd name="connsiteY29-3882" fmla="*/ 726079 h 1017790"/>
                <a:gd name="connsiteX30-3883" fmla="*/ 7146905 w 7679838"/>
                <a:gd name="connsiteY30-3884" fmla="*/ 737299 h 1017790"/>
                <a:gd name="connsiteX31-3885" fmla="*/ 7023490 w 7679838"/>
                <a:gd name="connsiteY31-3886" fmla="*/ 754128 h 1017790"/>
                <a:gd name="connsiteX32-3887" fmla="*/ 6546655 w 7679838"/>
                <a:gd name="connsiteY32-3888" fmla="*/ 703640 h 1017790"/>
                <a:gd name="connsiteX33-3889" fmla="*/ 5895917 w 7679838"/>
                <a:gd name="connsiteY33-3890" fmla="*/ 782177 h 1017790"/>
                <a:gd name="connsiteX34-3891" fmla="*/ 5424692 w 7679838"/>
                <a:gd name="connsiteY34-3892" fmla="*/ 731689 h 1017790"/>
                <a:gd name="connsiteX35-3893" fmla="*/ 4981517 w 7679838"/>
                <a:gd name="connsiteY35-3894" fmla="*/ 905593 h 1017790"/>
                <a:gd name="connsiteX36-3895" fmla="*/ 4431755 w 7679838"/>
                <a:gd name="connsiteY36-3896" fmla="*/ 922423 h 1017790"/>
                <a:gd name="connsiteX37-3897" fmla="*/ 3938091 w 7679838"/>
                <a:gd name="connsiteY37-3898" fmla="*/ 1017790 h 1017790"/>
                <a:gd name="connsiteX38-3899" fmla="*/ 0 w 7679838"/>
                <a:gd name="connsiteY38-3900" fmla="*/ 1017790 h 1017790"/>
                <a:gd name="connsiteX0-3901" fmla="*/ 0 w 7679838"/>
                <a:gd name="connsiteY0-3902" fmla="*/ 1017790 h 1017790"/>
                <a:gd name="connsiteX1-3903" fmla="*/ 259271 w 7679838"/>
                <a:gd name="connsiteY1-3904" fmla="*/ 681698 h 1017790"/>
                <a:gd name="connsiteX2-3905" fmla="*/ 487503 w 7679838"/>
                <a:gd name="connsiteY2-3906" fmla="*/ 656539 h 1017790"/>
                <a:gd name="connsiteX3-3907" fmla="*/ 669121 w 7679838"/>
                <a:gd name="connsiteY3-3908" fmla="*/ 685805 h 1017790"/>
                <a:gd name="connsiteX4-3909" fmla="*/ 833041 w 7679838"/>
                <a:gd name="connsiteY4-3910" fmla="*/ 786068 h 1017790"/>
                <a:gd name="connsiteX5-3911" fmla="*/ 1115137 w 7679838"/>
                <a:gd name="connsiteY5-3912" fmla="*/ 778121 h 1017790"/>
                <a:gd name="connsiteX6-3913" fmla="*/ 1363185 w 7679838"/>
                <a:gd name="connsiteY6-3914" fmla="*/ 209976 h 1017790"/>
                <a:gd name="connsiteX7-3915" fmla="*/ 2880059 w 7679838"/>
                <a:gd name="connsiteY7-3916" fmla="*/ 2748 h 1017790"/>
                <a:gd name="connsiteX8-3917" fmla="*/ 3769678 w 7679838"/>
                <a:gd name="connsiteY8-3918" fmla="*/ 27825 h 1017790"/>
                <a:gd name="connsiteX9-3919" fmla="*/ 4272462 w 7679838"/>
                <a:gd name="connsiteY9-3920" fmla="*/ 4801 h 1017790"/>
                <a:gd name="connsiteX10-3921" fmla="*/ 4530511 w 7679838"/>
                <a:gd name="connsiteY10-3922" fmla="*/ 278296 h 1017790"/>
                <a:gd name="connsiteX11-3923" fmla="*/ 4383152 w 7679838"/>
                <a:gd name="connsiteY11-3924" fmla="*/ 255188 h 1017790"/>
                <a:gd name="connsiteX12-3925" fmla="*/ 4224191 w 7679838"/>
                <a:gd name="connsiteY12-3926" fmla="*/ 109000 h 1017790"/>
                <a:gd name="connsiteX13-3927" fmla="*/ 4179313 w 7679838"/>
                <a:gd name="connsiteY13-3928" fmla="*/ 193147 h 1017790"/>
                <a:gd name="connsiteX14-3929" fmla="*/ 4263460 w 7679838"/>
                <a:gd name="connsiteY14-3930" fmla="*/ 260465 h 1017790"/>
                <a:gd name="connsiteX15-3931" fmla="*/ 3966140 w 7679838"/>
                <a:gd name="connsiteY15-3932" fmla="*/ 277294 h 1017790"/>
                <a:gd name="connsiteX16-3933" fmla="*/ 3837114 w 7679838"/>
                <a:gd name="connsiteY16-3934" fmla="*/ 198757 h 1017790"/>
                <a:gd name="connsiteX17-3935" fmla="*/ 3225644 w 7679838"/>
                <a:gd name="connsiteY17-3936" fmla="*/ 350222 h 1017790"/>
                <a:gd name="connsiteX18-3937" fmla="*/ 2715151 w 7679838"/>
                <a:gd name="connsiteY18-3938" fmla="*/ 327782 h 1017790"/>
                <a:gd name="connsiteX19-3939" fmla="*/ 2513197 w 7679838"/>
                <a:gd name="connsiteY19-3940" fmla="*/ 383881 h 1017790"/>
                <a:gd name="connsiteX20-3941" fmla="*/ 2070022 w 7679838"/>
                <a:gd name="connsiteY20-3942" fmla="*/ 473638 h 1017790"/>
                <a:gd name="connsiteX21-3943" fmla="*/ 2625394 w 7679838"/>
                <a:gd name="connsiteY21-3944" fmla="*/ 535346 h 1017790"/>
                <a:gd name="connsiteX22-3945" fmla="*/ 3203205 w 7679838"/>
                <a:gd name="connsiteY22-3946" fmla="*/ 462418 h 1017790"/>
                <a:gd name="connsiteX23-3947" fmla="*/ 4241021 w 7679838"/>
                <a:gd name="connsiteY23-3948" fmla="*/ 305343 h 1017790"/>
                <a:gd name="connsiteX24-3949" fmla="*/ 4925418 w 7679838"/>
                <a:gd name="connsiteY24-3950" fmla="*/ 411930 h 1017790"/>
                <a:gd name="connsiteX25-3951" fmla="*/ 5733232 w 7679838"/>
                <a:gd name="connsiteY25-3952" fmla="*/ 260465 h 1017790"/>
                <a:gd name="connsiteX26-3953" fmla="*/ 6799097 w 7679838"/>
                <a:gd name="connsiteY26-3954" fmla="*/ 417539 h 1017790"/>
                <a:gd name="connsiteX27-3955" fmla="*/ 7040319 w 7679838"/>
                <a:gd name="connsiteY27-3956" fmla="*/ 484857 h 1017790"/>
                <a:gd name="connsiteX28-3957" fmla="*/ 7595691 w 7679838"/>
                <a:gd name="connsiteY28-3958" fmla="*/ 310953 h 1017790"/>
                <a:gd name="connsiteX29-3959" fmla="*/ 7679838 w 7679838"/>
                <a:gd name="connsiteY29-3960" fmla="*/ 726079 h 1017790"/>
                <a:gd name="connsiteX30-3961" fmla="*/ 7146905 w 7679838"/>
                <a:gd name="connsiteY30-3962" fmla="*/ 737299 h 1017790"/>
                <a:gd name="connsiteX31-3963" fmla="*/ 7023490 w 7679838"/>
                <a:gd name="connsiteY31-3964" fmla="*/ 754128 h 1017790"/>
                <a:gd name="connsiteX32-3965" fmla="*/ 6546655 w 7679838"/>
                <a:gd name="connsiteY32-3966" fmla="*/ 703640 h 1017790"/>
                <a:gd name="connsiteX33-3967" fmla="*/ 5895917 w 7679838"/>
                <a:gd name="connsiteY33-3968" fmla="*/ 782177 h 1017790"/>
                <a:gd name="connsiteX34-3969" fmla="*/ 5424692 w 7679838"/>
                <a:gd name="connsiteY34-3970" fmla="*/ 731689 h 1017790"/>
                <a:gd name="connsiteX35-3971" fmla="*/ 4981517 w 7679838"/>
                <a:gd name="connsiteY35-3972" fmla="*/ 905593 h 1017790"/>
                <a:gd name="connsiteX36-3973" fmla="*/ 4431755 w 7679838"/>
                <a:gd name="connsiteY36-3974" fmla="*/ 922423 h 1017790"/>
                <a:gd name="connsiteX37-3975" fmla="*/ 3938091 w 7679838"/>
                <a:gd name="connsiteY37-3976" fmla="*/ 1017790 h 1017790"/>
                <a:gd name="connsiteX38-3977" fmla="*/ 0 w 7679838"/>
                <a:gd name="connsiteY38-3978" fmla="*/ 1017790 h 1017790"/>
                <a:gd name="connsiteX0-3979" fmla="*/ 0 w 7679838"/>
                <a:gd name="connsiteY0-3980" fmla="*/ 1017790 h 1017790"/>
                <a:gd name="connsiteX1-3981" fmla="*/ 259271 w 7679838"/>
                <a:gd name="connsiteY1-3982" fmla="*/ 681698 h 1017790"/>
                <a:gd name="connsiteX2-3983" fmla="*/ 487503 w 7679838"/>
                <a:gd name="connsiteY2-3984" fmla="*/ 656539 h 1017790"/>
                <a:gd name="connsiteX3-3985" fmla="*/ 669121 w 7679838"/>
                <a:gd name="connsiteY3-3986" fmla="*/ 685805 h 1017790"/>
                <a:gd name="connsiteX4-3987" fmla="*/ 833041 w 7679838"/>
                <a:gd name="connsiteY4-3988" fmla="*/ 786068 h 1017790"/>
                <a:gd name="connsiteX5-3989" fmla="*/ 1115137 w 7679838"/>
                <a:gd name="connsiteY5-3990" fmla="*/ 778121 h 1017790"/>
                <a:gd name="connsiteX6-3991" fmla="*/ 1363185 w 7679838"/>
                <a:gd name="connsiteY6-3992" fmla="*/ 209976 h 1017790"/>
                <a:gd name="connsiteX7-3993" fmla="*/ 2880059 w 7679838"/>
                <a:gd name="connsiteY7-3994" fmla="*/ 2748 h 1017790"/>
                <a:gd name="connsiteX8-3995" fmla="*/ 3769678 w 7679838"/>
                <a:gd name="connsiteY8-3996" fmla="*/ 27825 h 1017790"/>
                <a:gd name="connsiteX9-3997" fmla="*/ 4272462 w 7679838"/>
                <a:gd name="connsiteY9-3998" fmla="*/ 4801 h 1017790"/>
                <a:gd name="connsiteX10-3999" fmla="*/ 4530511 w 7679838"/>
                <a:gd name="connsiteY10-4000" fmla="*/ 278296 h 1017790"/>
                <a:gd name="connsiteX11-4001" fmla="*/ 4383152 w 7679838"/>
                <a:gd name="connsiteY11-4002" fmla="*/ 255188 h 1017790"/>
                <a:gd name="connsiteX12-4003" fmla="*/ 4235077 w 7679838"/>
                <a:gd name="connsiteY12-4004" fmla="*/ 141657 h 1017790"/>
                <a:gd name="connsiteX13-4005" fmla="*/ 4179313 w 7679838"/>
                <a:gd name="connsiteY13-4006" fmla="*/ 193147 h 1017790"/>
                <a:gd name="connsiteX14-4007" fmla="*/ 4263460 w 7679838"/>
                <a:gd name="connsiteY14-4008" fmla="*/ 260465 h 1017790"/>
                <a:gd name="connsiteX15-4009" fmla="*/ 3966140 w 7679838"/>
                <a:gd name="connsiteY15-4010" fmla="*/ 277294 h 1017790"/>
                <a:gd name="connsiteX16-4011" fmla="*/ 3837114 w 7679838"/>
                <a:gd name="connsiteY16-4012" fmla="*/ 198757 h 1017790"/>
                <a:gd name="connsiteX17-4013" fmla="*/ 3225644 w 7679838"/>
                <a:gd name="connsiteY17-4014" fmla="*/ 350222 h 1017790"/>
                <a:gd name="connsiteX18-4015" fmla="*/ 2715151 w 7679838"/>
                <a:gd name="connsiteY18-4016" fmla="*/ 327782 h 1017790"/>
                <a:gd name="connsiteX19-4017" fmla="*/ 2513197 w 7679838"/>
                <a:gd name="connsiteY19-4018" fmla="*/ 383881 h 1017790"/>
                <a:gd name="connsiteX20-4019" fmla="*/ 2070022 w 7679838"/>
                <a:gd name="connsiteY20-4020" fmla="*/ 473638 h 1017790"/>
                <a:gd name="connsiteX21-4021" fmla="*/ 2625394 w 7679838"/>
                <a:gd name="connsiteY21-4022" fmla="*/ 535346 h 1017790"/>
                <a:gd name="connsiteX22-4023" fmla="*/ 3203205 w 7679838"/>
                <a:gd name="connsiteY22-4024" fmla="*/ 462418 h 1017790"/>
                <a:gd name="connsiteX23-4025" fmla="*/ 4241021 w 7679838"/>
                <a:gd name="connsiteY23-4026" fmla="*/ 305343 h 1017790"/>
                <a:gd name="connsiteX24-4027" fmla="*/ 4925418 w 7679838"/>
                <a:gd name="connsiteY24-4028" fmla="*/ 411930 h 1017790"/>
                <a:gd name="connsiteX25-4029" fmla="*/ 5733232 w 7679838"/>
                <a:gd name="connsiteY25-4030" fmla="*/ 260465 h 1017790"/>
                <a:gd name="connsiteX26-4031" fmla="*/ 6799097 w 7679838"/>
                <a:gd name="connsiteY26-4032" fmla="*/ 417539 h 1017790"/>
                <a:gd name="connsiteX27-4033" fmla="*/ 7040319 w 7679838"/>
                <a:gd name="connsiteY27-4034" fmla="*/ 484857 h 1017790"/>
                <a:gd name="connsiteX28-4035" fmla="*/ 7595691 w 7679838"/>
                <a:gd name="connsiteY28-4036" fmla="*/ 310953 h 1017790"/>
                <a:gd name="connsiteX29-4037" fmla="*/ 7679838 w 7679838"/>
                <a:gd name="connsiteY29-4038" fmla="*/ 726079 h 1017790"/>
                <a:gd name="connsiteX30-4039" fmla="*/ 7146905 w 7679838"/>
                <a:gd name="connsiteY30-4040" fmla="*/ 737299 h 1017790"/>
                <a:gd name="connsiteX31-4041" fmla="*/ 7023490 w 7679838"/>
                <a:gd name="connsiteY31-4042" fmla="*/ 754128 h 1017790"/>
                <a:gd name="connsiteX32-4043" fmla="*/ 6546655 w 7679838"/>
                <a:gd name="connsiteY32-4044" fmla="*/ 703640 h 1017790"/>
                <a:gd name="connsiteX33-4045" fmla="*/ 5895917 w 7679838"/>
                <a:gd name="connsiteY33-4046" fmla="*/ 782177 h 1017790"/>
                <a:gd name="connsiteX34-4047" fmla="*/ 5424692 w 7679838"/>
                <a:gd name="connsiteY34-4048" fmla="*/ 731689 h 1017790"/>
                <a:gd name="connsiteX35-4049" fmla="*/ 4981517 w 7679838"/>
                <a:gd name="connsiteY35-4050" fmla="*/ 905593 h 1017790"/>
                <a:gd name="connsiteX36-4051" fmla="*/ 4431755 w 7679838"/>
                <a:gd name="connsiteY36-4052" fmla="*/ 922423 h 1017790"/>
                <a:gd name="connsiteX37-4053" fmla="*/ 3938091 w 7679838"/>
                <a:gd name="connsiteY37-4054" fmla="*/ 1017790 h 1017790"/>
                <a:gd name="connsiteX38-4055" fmla="*/ 0 w 7679838"/>
                <a:gd name="connsiteY38-4056" fmla="*/ 1017790 h 1017790"/>
                <a:gd name="connsiteX0-4057" fmla="*/ 0 w 7679838"/>
                <a:gd name="connsiteY0-4058" fmla="*/ 1017790 h 1017790"/>
                <a:gd name="connsiteX1-4059" fmla="*/ 259271 w 7679838"/>
                <a:gd name="connsiteY1-4060" fmla="*/ 681698 h 1017790"/>
                <a:gd name="connsiteX2-4061" fmla="*/ 487503 w 7679838"/>
                <a:gd name="connsiteY2-4062" fmla="*/ 656539 h 1017790"/>
                <a:gd name="connsiteX3-4063" fmla="*/ 669121 w 7679838"/>
                <a:gd name="connsiteY3-4064" fmla="*/ 685805 h 1017790"/>
                <a:gd name="connsiteX4-4065" fmla="*/ 833041 w 7679838"/>
                <a:gd name="connsiteY4-4066" fmla="*/ 786068 h 1017790"/>
                <a:gd name="connsiteX5-4067" fmla="*/ 1115137 w 7679838"/>
                <a:gd name="connsiteY5-4068" fmla="*/ 778121 h 1017790"/>
                <a:gd name="connsiteX6-4069" fmla="*/ 1363185 w 7679838"/>
                <a:gd name="connsiteY6-4070" fmla="*/ 209976 h 1017790"/>
                <a:gd name="connsiteX7-4071" fmla="*/ 2880059 w 7679838"/>
                <a:gd name="connsiteY7-4072" fmla="*/ 2748 h 1017790"/>
                <a:gd name="connsiteX8-4073" fmla="*/ 3769678 w 7679838"/>
                <a:gd name="connsiteY8-4074" fmla="*/ 27825 h 1017790"/>
                <a:gd name="connsiteX9-4075" fmla="*/ 4272462 w 7679838"/>
                <a:gd name="connsiteY9-4076" fmla="*/ 4801 h 1017790"/>
                <a:gd name="connsiteX10-4077" fmla="*/ 4530511 w 7679838"/>
                <a:gd name="connsiteY10-4078" fmla="*/ 278296 h 1017790"/>
                <a:gd name="connsiteX11-4079" fmla="*/ 4383152 w 7679838"/>
                <a:gd name="connsiteY11-4080" fmla="*/ 255188 h 1017790"/>
                <a:gd name="connsiteX12-4081" fmla="*/ 4235077 w 7679838"/>
                <a:gd name="connsiteY12-4082" fmla="*/ 141657 h 1017790"/>
                <a:gd name="connsiteX13-4083" fmla="*/ 4179313 w 7679838"/>
                <a:gd name="connsiteY13-4084" fmla="*/ 193147 h 1017790"/>
                <a:gd name="connsiteX14-4085" fmla="*/ 4263460 w 7679838"/>
                <a:gd name="connsiteY14-4086" fmla="*/ 260465 h 1017790"/>
                <a:gd name="connsiteX15-4087" fmla="*/ 3966140 w 7679838"/>
                <a:gd name="connsiteY15-4088" fmla="*/ 277294 h 1017790"/>
                <a:gd name="connsiteX16-4089" fmla="*/ 3837114 w 7679838"/>
                <a:gd name="connsiteY16-4090" fmla="*/ 198757 h 1017790"/>
                <a:gd name="connsiteX17-4091" fmla="*/ 3225644 w 7679838"/>
                <a:gd name="connsiteY17-4092" fmla="*/ 350222 h 1017790"/>
                <a:gd name="connsiteX18-4093" fmla="*/ 2715151 w 7679838"/>
                <a:gd name="connsiteY18-4094" fmla="*/ 327782 h 1017790"/>
                <a:gd name="connsiteX19-4095" fmla="*/ 2513197 w 7679838"/>
                <a:gd name="connsiteY19-4096" fmla="*/ 383881 h 1017790"/>
                <a:gd name="connsiteX20-4097" fmla="*/ 2070022 w 7679838"/>
                <a:gd name="connsiteY20-4098" fmla="*/ 473638 h 1017790"/>
                <a:gd name="connsiteX21-4099" fmla="*/ 2625394 w 7679838"/>
                <a:gd name="connsiteY21-4100" fmla="*/ 535346 h 1017790"/>
                <a:gd name="connsiteX22-4101" fmla="*/ 3203205 w 7679838"/>
                <a:gd name="connsiteY22-4102" fmla="*/ 462418 h 1017790"/>
                <a:gd name="connsiteX23-4103" fmla="*/ 4241021 w 7679838"/>
                <a:gd name="connsiteY23-4104" fmla="*/ 305343 h 1017790"/>
                <a:gd name="connsiteX24-4105" fmla="*/ 4925418 w 7679838"/>
                <a:gd name="connsiteY24-4106" fmla="*/ 411930 h 1017790"/>
                <a:gd name="connsiteX25-4107" fmla="*/ 5733232 w 7679838"/>
                <a:gd name="connsiteY25-4108" fmla="*/ 260465 h 1017790"/>
                <a:gd name="connsiteX26-4109" fmla="*/ 6799097 w 7679838"/>
                <a:gd name="connsiteY26-4110" fmla="*/ 417539 h 1017790"/>
                <a:gd name="connsiteX27-4111" fmla="*/ 7040319 w 7679838"/>
                <a:gd name="connsiteY27-4112" fmla="*/ 484857 h 1017790"/>
                <a:gd name="connsiteX28-4113" fmla="*/ 7595691 w 7679838"/>
                <a:gd name="connsiteY28-4114" fmla="*/ 310953 h 1017790"/>
                <a:gd name="connsiteX29-4115" fmla="*/ 7679838 w 7679838"/>
                <a:gd name="connsiteY29-4116" fmla="*/ 726079 h 1017790"/>
                <a:gd name="connsiteX30-4117" fmla="*/ 7146905 w 7679838"/>
                <a:gd name="connsiteY30-4118" fmla="*/ 737299 h 1017790"/>
                <a:gd name="connsiteX31-4119" fmla="*/ 7023490 w 7679838"/>
                <a:gd name="connsiteY31-4120" fmla="*/ 754128 h 1017790"/>
                <a:gd name="connsiteX32-4121" fmla="*/ 6546655 w 7679838"/>
                <a:gd name="connsiteY32-4122" fmla="*/ 703640 h 1017790"/>
                <a:gd name="connsiteX33-4123" fmla="*/ 5895917 w 7679838"/>
                <a:gd name="connsiteY33-4124" fmla="*/ 782177 h 1017790"/>
                <a:gd name="connsiteX34-4125" fmla="*/ 5424692 w 7679838"/>
                <a:gd name="connsiteY34-4126" fmla="*/ 731689 h 1017790"/>
                <a:gd name="connsiteX35-4127" fmla="*/ 4981517 w 7679838"/>
                <a:gd name="connsiteY35-4128" fmla="*/ 905593 h 1017790"/>
                <a:gd name="connsiteX36-4129" fmla="*/ 4431755 w 7679838"/>
                <a:gd name="connsiteY36-4130" fmla="*/ 922423 h 1017790"/>
                <a:gd name="connsiteX37-4131" fmla="*/ 3938091 w 7679838"/>
                <a:gd name="connsiteY37-4132" fmla="*/ 1017790 h 1017790"/>
                <a:gd name="connsiteX38-4133" fmla="*/ 0 w 7679838"/>
                <a:gd name="connsiteY38-4134" fmla="*/ 1017790 h 1017790"/>
                <a:gd name="connsiteX0-4135" fmla="*/ 0 w 7679838"/>
                <a:gd name="connsiteY0-4136" fmla="*/ 1017790 h 1017790"/>
                <a:gd name="connsiteX1-4137" fmla="*/ 259271 w 7679838"/>
                <a:gd name="connsiteY1-4138" fmla="*/ 681698 h 1017790"/>
                <a:gd name="connsiteX2-4139" fmla="*/ 487503 w 7679838"/>
                <a:gd name="connsiteY2-4140" fmla="*/ 656539 h 1017790"/>
                <a:gd name="connsiteX3-4141" fmla="*/ 669121 w 7679838"/>
                <a:gd name="connsiteY3-4142" fmla="*/ 685805 h 1017790"/>
                <a:gd name="connsiteX4-4143" fmla="*/ 833041 w 7679838"/>
                <a:gd name="connsiteY4-4144" fmla="*/ 786068 h 1017790"/>
                <a:gd name="connsiteX5-4145" fmla="*/ 1115137 w 7679838"/>
                <a:gd name="connsiteY5-4146" fmla="*/ 778121 h 1017790"/>
                <a:gd name="connsiteX6-4147" fmla="*/ 1363185 w 7679838"/>
                <a:gd name="connsiteY6-4148" fmla="*/ 209976 h 1017790"/>
                <a:gd name="connsiteX7-4149" fmla="*/ 2880059 w 7679838"/>
                <a:gd name="connsiteY7-4150" fmla="*/ 2748 h 1017790"/>
                <a:gd name="connsiteX8-4151" fmla="*/ 3769678 w 7679838"/>
                <a:gd name="connsiteY8-4152" fmla="*/ 27825 h 1017790"/>
                <a:gd name="connsiteX9-4153" fmla="*/ 4272462 w 7679838"/>
                <a:gd name="connsiteY9-4154" fmla="*/ 4801 h 1017790"/>
                <a:gd name="connsiteX10-4155" fmla="*/ 4530511 w 7679838"/>
                <a:gd name="connsiteY10-4156" fmla="*/ 278296 h 1017790"/>
                <a:gd name="connsiteX11-4157" fmla="*/ 4383152 w 7679838"/>
                <a:gd name="connsiteY11-4158" fmla="*/ 255188 h 1017790"/>
                <a:gd name="connsiteX12-4159" fmla="*/ 4235077 w 7679838"/>
                <a:gd name="connsiteY12-4160" fmla="*/ 141657 h 1017790"/>
                <a:gd name="connsiteX13-4161" fmla="*/ 4138492 w 7679838"/>
                <a:gd name="connsiteY13-4162" fmla="*/ 198590 h 1017790"/>
                <a:gd name="connsiteX14-4163" fmla="*/ 4263460 w 7679838"/>
                <a:gd name="connsiteY14-4164" fmla="*/ 260465 h 1017790"/>
                <a:gd name="connsiteX15-4165" fmla="*/ 3966140 w 7679838"/>
                <a:gd name="connsiteY15-4166" fmla="*/ 277294 h 1017790"/>
                <a:gd name="connsiteX16-4167" fmla="*/ 3837114 w 7679838"/>
                <a:gd name="connsiteY16-4168" fmla="*/ 198757 h 1017790"/>
                <a:gd name="connsiteX17-4169" fmla="*/ 3225644 w 7679838"/>
                <a:gd name="connsiteY17-4170" fmla="*/ 350222 h 1017790"/>
                <a:gd name="connsiteX18-4171" fmla="*/ 2715151 w 7679838"/>
                <a:gd name="connsiteY18-4172" fmla="*/ 327782 h 1017790"/>
                <a:gd name="connsiteX19-4173" fmla="*/ 2513197 w 7679838"/>
                <a:gd name="connsiteY19-4174" fmla="*/ 383881 h 1017790"/>
                <a:gd name="connsiteX20-4175" fmla="*/ 2070022 w 7679838"/>
                <a:gd name="connsiteY20-4176" fmla="*/ 473638 h 1017790"/>
                <a:gd name="connsiteX21-4177" fmla="*/ 2625394 w 7679838"/>
                <a:gd name="connsiteY21-4178" fmla="*/ 535346 h 1017790"/>
                <a:gd name="connsiteX22-4179" fmla="*/ 3203205 w 7679838"/>
                <a:gd name="connsiteY22-4180" fmla="*/ 462418 h 1017790"/>
                <a:gd name="connsiteX23-4181" fmla="*/ 4241021 w 7679838"/>
                <a:gd name="connsiteY23-4182" fmla="*/ 305343 h 1017790"/>
                <a:gd name="connsiteX24-4183" fmla="*/ 4925418 w 7679838"/>
                <a:gd name="connsiteY24-4184" fmla="*/ 411930 h 1017790"/>
                <a:gd name="connsiteX25-4185" fmla="*/ 5733232 w 7679838"/>
                <a:gd name="connsiteY25-4186" fmla="*/ 260465 h 1017790"/>
                <a:gd name="connsiteX26-4187" fmla="*/ 6799097 w 7679838"/>
                <a:gd name="connsiteY26-4188" fmla="*/ 417539 h 1017790"/>
                <a:gd name="connsiteX27-4189" fmla="*/ 7040319 w 7679838"/>
                <a:gd name="connsiteY27-4190" fmla="*/ 484857 h 1017790"/>
                <a:gd name="connsiteX28-4191" fmla="*/ 7595691 w 7679838"/>
                <a:gd name="connsiteY28-4192" fmla="*/ 310953 h 1017790"/>
                <a:gd name="connsiteX29-4193" fmla="*/ 7679838 w 7679838"/>
                <a:gd name="connsiteY29-4194" fmla="*/ 726079 h 1017790"/>
                <a:gd name="connsiteX30-4195" fmla="*/ 7146905 w 7679838"/>
                <a:gd name="connsiteY30-4196" fmla="*/ 737299 h 1017790"/>
                <a:gd name="connsiteX31-4197" fmla="*/ 7023490 w 7679838"/>
                <a:gd name="connsiteY31-4198" fmla="*/ 754128 h 1017790"/>
                <a:gd name="connsiteX32-4199" fmla="*/ 6546655 w 7679838"/>
                <a:gd name="connsiteY32-4200" fmla="*/ 703640 h 1017790"/>
                <a:gd name="connsiteX33-4201" fmla="*/ 5895917 w 7679838"/>
                <a:gd name="connsiteY33-4202" fmla="*/ 782177 h 1017790"/>
                <a:gd name="connsiteX34-4203" fmla="*/ 5424692 w 7679838"/>
                <a:gd name="connsiteY34-4204" fmla="*/ 731689 h 1017790"/>
                <a:gd name="connsiteX35-4205" fmla="*/ 4981517 w 7679838"/>
                <a:gd name="connsiteY35-4206" fmla="*/ 905593 h 1017790"/>
                <a:gd name="connsiteX36-4207" fmla="*/ 4431755 w 7679838"/>
                <a:gd name="connsiteY36-4208" fmla="*/ 922423 h 1017790"/>
                <a:gd name="connsiteX37-4209" fmla="*/ 3938091 w 7679838"/>
                <a:gd name="connsiteY37-4210" fmla="*/ 1017790 h 1017790"/>
                <a:gd name="connsiteX38-4211" fmla="*/ 0 w 7679838"/>
                <a:gd name="connsiteY38-4212" fmla="*/ 1017790 h 1017790"/>
                <a:gd name="connsiteX0-4213" fmla="*/ 0 w 7679838"/>
                <a:gd name="connsiteY0-4214" fmla="*/ 1017790 h 1017790"/>
                <a:gd name="connsiteX1-4215" fmla="*/ 259271 w 7679838"/>
                <a:gd name="connsiteY1-4216" fmla="*/ 681698 h 1017790"/>
                <a:gd name="connsiteX2-4217" fmla="*/ 487503 w 7679838"/>
                <a:gd name="connsiteY2-4218" fmla="*/ 656539 h 1017790"/>
                <a:gd name="connsiteX3-4219" fmla="*/ 669121 w 7679838"/>
                <a:gd name="connsiteY3-4220" fmla="*/ 685805 h 1017790"/>
                <a:gd name="connsiteX4-4221" fmla="*/ 833041 w 7679838"/>
                <a:gd name="connsiteY4-4222" fmla="*/ 786068 h 1017790"/>
                <a:gd name="connsiteX5-4223" fmla="*/ 1115137 w 7679838"/>
                <a:gd name="connsiteY5-4224" fmla="*/ 778121 h 1017790"/>
                <a:gd name="connsiteX6-4225" fmla="*/ 1363185 w 7679838"/>
                <a:gd name="connsiteY6-4226" fmla="*/ 209976 h 1017790"/>
                <a:gd name="connsiteX7-4227" fmla="*/ 2880059 w 7679838"/>
                <a:gd name="connsiteY7-4228" fmla="*/ 2748 h 1017790"/>
                <a:gd name="connsiteX8-4229" fmla="*/ 3769678 w 7679838"/>
                <a:gd name="connsiteY8-4230" fmla="*/ 27825 h 1017790"/>
                <a:gd name="connsiteX9-4231" fmla="*/ 4272462 w 7679838"/>
                <a:gd name="connsiteY9-4232" fmla="*/ 4801 h 1017790"/>
                <a:gd name="connsiteX10-4233" fmla="*/ 4530511 w 7679838"/>
                <a:gd name="connsiteY10-4234" fmla="*/ 278296 h 1017790"/>
                <a:gd name="connsiteX11-4235" fmla="*/ 4383152 w 7679838"/>
                <a:gd name="connsiteY11-4236" fmla="*/ 255188 h 1017790"/>
                <a:gd name="connsiteX12-4237" fmla="*/ 4235077 w 7679838"/>
                <a:gd name="connsiteY12-4238" fmla="*/ 141657 h 1017790"/>
                <a:gd name="connsiteX13-4239" fmla="*/ 4138492 w 7679838"/>
                <a:gd name="connsiteY13-4240" fmla="*/ 198590 h 1017790"/>
                <a:gd name="connsiteX14-4241" fmla="*/ 4263460 w 7679838"/>
                <a:gd name="connsiteY14-4242" fmla="*/ 260465 h 1017790"/>
                <a:gd name="connsiteX15-4243" fmla="*/ 3966140 w 7679838"/>
                <a:gd name="connsiteY15-4244" fmla="*/ 277294 h 1017790"/>
                <a:gd name="connsiteX16-4245" fmla="*/ 3837114 w 7679838"/>
                <a:gd name="connsiteY16-4246" fmla="*/ 198757 h 1017790"/>
                <a:gd name="connsiteX17-4247" fmla="*/ 3225644 w 7679838"/>
                <a:gd name="connsiteY17-4248" fmla="*/ 350222 h 1017790"/>
                <a:gd name="connsiteX18-4249" fmla="*/ 2715151 w 7679838"/>
                <a:gd name="connsiteY18-4250" fmla="*/ 327782 h 1017790"/>
                <a:gd name="connsiteX19-4251" fmla="*/ 2513197 w 7679838"/>
                <a:gd name="connsiteY19-4252" fmla="*/ 383881 h 1017790"/>
                <a:gd name="connsiteX20-4253" fmla="*/ 2070022 w 7679838"/>
                <a:gd name="connsiteY20-4254" fmla="*/ 473638 h 1017790"/>
                <a:gd name="connsiteX21-4255" fmla="*/ 2625394 w 7679838"/>
                <a:gd name="connsiteY21-4256" fmla="*/ 535346 h 1017790"/>
                <a:gd name="connsiteX22-4257" fmla="*/ 3203205 w 7679838"/>
                <a:gd name="connsiteY22-4258" fmla="*/ 462418 h 1017790"/>
                <a:gd name="connsiteX23-4259" fmla="*/ 4241021 w 7679838"/>
                <a:gd name="connsiteY23-4260" fmla="*/ 305343 h 1017790"/>
                <a:gd name="connsiteX24-4261" fmla="*/ 4925418 w 7679838"/>
                <a:gd name="connsiteY24-4262" fmla="*/ 411930 h 1017790"/>
                <a:gd name="connsiteX25-4263" fmla="*/ 5733232 w 7679838"/>
                <a:gd name="connsiteY25-4264" fmla="*/ 260465 h 1017790"/>
                <a:gd name="connsiteX26-4265" fmla="*/ 6799097 w 7679838"/>
                <a:gd name="connsiteY26-4266" fmla="*/ 417539 h 1017790"/>
                <a:gd name="connsiteX27-4267" fmla="*/ 7040319 w 7679838"/>
                <a:gd name="connsiteY27-4268" fmla="*/ 484857 h 1017790"/>
                <a:gd name="connsiteX28-4269" fmla="*/ 7595691 w 7679838"/>
                <a:gd name="connsiteY28-4270" fmla="*/ 310953 h 1017790"/>
                <a:gd name="connsiteX29-4271" fmla="*/ 7679838 w 7679838"/>
                <a:gd name="connsiteY29-4272" fmla="*/ 726079 h 1017790"/>
                <a:gd name="connsiteX30-4273" fmla="*/ 7146905 w 7679838"/>
                <a:gd name="connsiteY30-4274" fmla="*/ 737299 h 1017790"/>
                <a:gd name="connsiteX31-4275" fmla="*/ 7023490 w 7679838"/>
                <a:gd name="connsiteY31-4276" fmla="*/ 754128 h 1017790"/>
                <a:gd name="connsiteX32-4277" fmla="*/ 6546655 w 7679838"/>
                <a:gd name="connsiteY32-4278" fmla="*/ 703640 h 1017790"/>
                <a:gd name="connsiteX33-4279" fmla="*/ 5895917 w 7679838"/>
                <a:gd name="connsiteY33-4280" fmla="*/ 782177 h 1017790"/>
                <a:gd name="connsiteX34-4281" fmla="*/ 5424692 w 7679838"/>
                <a:gd name="connsiteY34-4282" fmla="*/ 731689 h 1017790"/>
                <a:gd name="connsiteX35-4283" fmla="*/ 4981517 w 7679838"/>
                <a:gd name="connsiteY35-4284" fmla="*/ 905593 h 1017790"/>
                <a:gd name="connsiteX36-4285" fmla="*/ 4431755 w 7679838"/>
                <a:gd name="connsiteY36-4286" fmla="*/ 922423 h 1017790"/>
                <a:gd name="connsiteX37-4287" fmla="*/ 3938091 w 7679838"/>
                <a:gd name="connsiteY37-4288" fmla="*/ 1017790 h 1017790"/>
                <a:gd name="connsiteX38-4289" fmla="*/ 0 w 7679838"/>
                <a:gd name="connsiteY38-4290" fmla="*/ 1017790 h 1017790"/>
                <a:gd name="connsiteX0-4291" fmla="*/ 0 w 7679838"/>
                <a:gd name="connsiteY0-4292" fmla="*/ 1017790 h 1017790"/>
                <a:gd name="connsiteX1-4293" fmla="*/ 259271 w 7679838"/>
                <a:gd name="connsiteY1-4294" fmla="*/ 681698 h 1017790"/>
                <a:gd name="connsiteX2-4295" fmla="*/ 487503 w 7679838"/>
                <a:gd name="connsiteY2-4296" fmla="*/ 656539 h 1017790"/>
                <a:gd name="connsiteX3-4297" fmla="*/ 669121 w 7679838"/>
                <a:gd name="connsiteY3-4298" fmla="*/ 685805 h 1017790"/>
                <a:gd name="connsiteX4-4299" fmla="*/ 833041 w 7679838"/>
                <a:gd name="connsiteY4-4300" fmla="*/ 786068 h 1017790"/>
                <a:gd name="connsiteX5-4301" fmla="*/ 1115137 w 7679838"/>
                <a:gd name="connsiteY5-4302" fmla="*/ 778121 h 1017790"/>
                <a:gd name="connsiteX6-4303" fmla="*/ 1363185 w 7679838"/>
                <a:gd name="connsiteY6-4304" fmla="*/ 209976 h 1017790"/>
                <a:gd name="connsiteX7-4305" fmla="*/ 2880059 w 7679838"/>
                <a:gd name="connsiteY7-4306" fmla="*/ 2748 h 1017790"/>
                <a:gd name="connsiteX8-4307" fmla="*/ 3769678 w 7679838"/>
                <a:gd name="connsiteY8-4308" fmla="*/ 27825 h 1017790"/>
                <a:gd name="connsiteX9-4309" fmla="*/ 4272462 w 7679838"/>
                <a:gd name="connsiteY9-4310" fmla="*/ 4801 h 1017790"/>
                <a:gd name="connsiteX10-4311" fmla="*/ 4530511 w 7679838"/>
                <a:gd name="connsiteY10-4312" fmla="*/ 278296 h 1017790"/>
                <a:gd name="connsiteX11-4313" fmla="*/ 4366824 w 7679838"/>
                <a:gd name="connsiteY11-4314" fmla="*/ 238859 h 1017790"/>
                <a:gd name="connsiteX12-4315" fmla="*/ 4235077 w 7679838"/>
                <a:gd name="connsiteY12-4316" fmla="*/ 141657 h 1017790"/>
                <a:gd name="connsiteX13-4317" fmla="*/ 4138492 w 7679838"/>
                <a:gd name="connsiteY13-4318" fmla="*/ 198590 h 1017790"/>
                <a:gd name="connsiteX14-4319" fmla="*/ 4263460 w 7679838"/>
                <a:gd name="connsiteY14-4320" fmla="*/ 260465 h 1017790"/>
                <a:gd name="connsiteX15-4321" fmla="*/ 3966140 w 7679838"/>
                <a:gd name="connsiteY15-4322" fmla="*/ 277294 h 1017790"/>
                <a:gd name="connsiteX16-4323" fmla="*/ 3837114 w 7679838"/>
                <a:gd name="connsiteY16-4324" fmla="*/ 198757 h 1017790"/>
                <a:gd name="connsiteX17-4325" fmla="*/ 3225644 w 7679838"/>
                <a:gd name="connsiteY17-4326" fmla="*/ 350222 h 1017790"/>
                <a:gd name="connsiteX18-4327" fmla="*/ 2715151 w 7679838"/>
                <a:gd name="connsiteY18-4328" fmla="*/ 327782 h 1017790"/>
                <a:gd name="connsiteX19-4329" fmla="*/ 2513197 w 7679838"/>
                <a:gd name="connsiteY19-4330" fmla="*/ 383881 h 1017790"/>
                <a:gd name="connsiteX20-4331" fmla="*/ 2070022 w 7679838"/>
                <a:gd name="connsiteY20-4332" fmla="*/ 473638 h 1017790"/>
                <a:gd name="connsiteX21-4333" fmla="*/ 2625394 w 7679838"/>
                <a:gd name="connsiteY21-4334" fmla="*/ 535346 h 1017790"/>
                <a:gd name="connsiteX22-4335" fmla="*/ 3203205 w 7679838"/>
                <a:gd name="connsiteY22-4336" fmla="*/ 462418 h 1017790"/>
                <a:gd name="connsiteX23-4337" fmla="*/ 4241021 w 7679838"/>
                <a:gd name="connsiteY23-4338" fmla="*/ 305343 h 1017790"/>
                <a:gd name="connsiteX24-4339" fmla="*/ 4925418 w 7679838"/>
                <a:gd name="connsiteY24-4340" fmla="*/ 411930 h 1017790"/>
                <a:gd name="connsiteX25-4341" fmla="*/ 5733232 w 7679838"/>
                <a:gd name="connsiteY25-4342" fmla="*/ 260465 h 1017790"/>
                <a:gd name="connsiteX26-4343" fmla="*/ 6799097 w 7679838"/>
                <a:gd name="connsiteY26-4344" fmla="*/ 417539 h 1017790"/>
                <a:gd name="connsiteX27-4345" fmla="*/ 7040319 w 7679838"/>
                <a:gd name="connsiteY27-4346" fmla="*/ 484857 h 1017790"/>
                <a:gd name="connsiteX28-4347" fmla="*/ 7595691 w 7679838"/>
                <a:gd name="connsiteY28-4348" fmla="*/ 310953 h 1017790"/>
                <a:gd name="connsiteX29-4349" fmla="*/ 7679838 w 7679838"/>
                <a:gd name="connsiteY29-4350" fmla="*/ 726079 h 1017790"/>
                <a:gd name="connsiteX30-4351" fmla="*/ 7146905 w 7679838"/>
                <a:gd name="connsiteY30-4352" fmla="*/ 737299 h 1017790"/>
                <a:gd name="connsiteX31-4353" fmla="*/ 7023490 w 7679838"/>
                <a:gd name="connsiteY31-4354" fmla="*/ 754128 h 1017790"/>
                <a:gd name="connsiteX32-4355" fmla="*/ 6546655 w 7679838"/>
                <a:gd name="connsiteY32-4356" fmla="*/ 703640 h 1017790"/>
                <a:gd name="connsiteX33-4357" fmla="*/ 5895917 w 7679838"/>
                <a:gd name="connsiteY33-4358" fmla="*/ 782177 h 1017790"/>
                <a:gd name="connsiteX34-4359" fmla="*/ 5424692 w 7679838"/>
                <a:gd name="connsiteY34-4360" fmla="*/ 731689 h 1017790"/>
                <a:gd name="connsiteX35-4361" fmla="*/ 4981517 w 7679838"/>
                <a:gd name="connsiteY35-4362" fmla="*/ 905593 h 1017790"/>
                <a:gd name="connsiteX36-4363" fmla="*/ 4431755 w 7679838"/>
                <a:gd name="connsiteY36-4364" fmla="*/ 922423 h 1017790"/>
                <a:gd name="connsiteX37-4365" fmla="*/ 3938091 w 7679838"/>
                <a:gd name="connsiteY37-4366" fmla="*/ 1017790 h 1017790"/>
                <a:gd name="connsiteX38-4367" fmla="*/ 0 w 7679838"/>
                <a:gd name="connsiteY38-4368" fmla="*/ 1017790 h 1017790"/>
                <a:gd name="connsiteX0-4369" fmla="*/ 0 w 7679838"/>
                <a:gd name="connsiteY0-4370" fmla="*/ 1017790 h 1017790"/>
                <a:gd name="connsiteX1-4371" fmla="*/ 259271 w 7679838"/>
                <a:gd name="connsiteY1-4372" fmla="*/ 681698 h 1017790"/>
                <a:gd name="connsiteX2-4373" fmla="*/ 487503 w 7679838"/>
                <a:gd name="connsiteY2-4374" fmla="*/ 656539 h 1017790"/>
                <a:gd name="connsiteX3-4375" fmla="*/ 669121 w 7679838"/>
                <a:gd name="connsiteY3-4376" fmla="*/ 685805 h 1017790"/>
                <a:gd name="connsiteX4-4377" fmla="*/ 833041 w 7679838"/>
                <a:gd name="connsiteY4-4378" fmla="*/ 786068 h 1017790"/>
                <a:gd name="connsiteX5-4379" fmla="*/ 1115137 w 7679838"/>
                <a:gd name="connsiteY5-4380" fmla="*/ 778121 h 1017790"/>
                <a:gd name="connsiteX6-4381" fmla="*/ 1363185 w 7679838"/>
                <a:gd name="connsiteY6-4382" fmla="*/ 209976 h 1017790"/>
                <a:gd name="connsiteX7-4383" fmla="*/ 2880059 w 7679838"/>
                <a:gd name="connsiteY7-4384" fmla="*/ 2748 h 1017790"/>
                <a:gd name="connsiteX8-4385" fmla="*/ 3769678 w 7679838"/>
                <a:gd name="connsiteY8-4386" fmla="*/ 27825 h 1017790"/>
                <a:gd name="connsiteX9-4387" fmla="*/ 4272462 w 7679838"/>
                <a:gd name="connsiteY9-4388" fmla="*/ 4801 h 1017790"/>
                <a:gd name="connsiteX10-4389" fmla="*/ 4530511 w 7679838"/>
                <a:gd name="connsiteY10-4390" fmla="*/ 278296 h 1017790"/>
                <a:gd name="connsiteX11-4391" fmla="*/ 4366824 w 7679838"/>
                <a:gd name="connsiteY11-4392" fmla="*/ 238859 h 1017790"/>
                <a:gd name="connsiteX12-4393" fmla="*/ 4235077 w 7679838"/>
                <a:gd name="connsiteY12-4394" fmla="*/ 141657 h 1017790"/>
                <a:gd name="connsiteX13-4395" fmla="*/ 4138492 w 7679838"/>
                <a:gd name="connsiteY13-4396" fmla="*/ 198590 h 1017790"/>
                <a:gd name="connsiteX14-4397" fmla="*/ 4263460 w 7679838"/>
                <a:gd name="connsiteY14-4398" fmla="*/ 260465 h 1017790"/>
                <a:gd name="connsiteX15-4399" fmla="*/ 3966140 w 7679838"/>
                <a:gd name="connsiteY15-4400" fmla="*/ 277294 h 1017790"/>
                <a:gd name="connsiteX16-4401" fmla="*/ 3837114 w 7679838"/>
                <a:gd name="connsiteY16-4402" fmla="*/ 198757 h 1017790"/>
                <a:gd name="connsiteX17-4403" fmla="*/ 3225644 w 7679838"/>
                <a:gd name="connsiteY17-4404" fmla="*/ 350222 h 1017790"/>
                <a:gd name="connsiteX18-4405" fmla="*/ 2715151 w 7679838"/>
                <a:gd name="connsiteY18-4406" fmla="*/ 327782 h 1017790"/>
                <a:gd name="connsiteX19-4407" fmla="*/ 2513197 w 7679838"/>
                <a:gd name="connsiteY19-4408" fmla="*/ 383881 h 1017790"/>
                <a:gd name="connsiteX20-4409" fmla="*/ 2070022 w 7679838"/>
                <a:gd name="connsiteY20-4410" fmla="*/ 473638 h 1017790"/>
                <a:gd name="connsiteX21-4411" fmla="*/ 2625394 w 7679838"/>
                <a:gd name="connsiteY21-4412" fmla="*/ 535346 h 1017790"/>
                <a:gd name="connsiteX22-4413" fmla="*/ 3203205 w 7679838"/>
                <a:gd name="connsiteY22-4414" fmla="*/ 462418 h 1017790"/>
                <a:gd name="connsiteX23-4415" fmla="*/ 4241021 w 7679838"/>
                <a:gd name="connsiteY23-4416" fmla="*/ 305343 h 1017790"/>
                <a:gd name="connsiteX24-4417" fmla="*/ 4925418 w 7679838"/>
                <a:gd name="connsiteY24-4418" fmla="*/ 411930 h 1017790"/>
                <a:gd name="connsiteX25-4419" fmla="*/ 5733232 w 7679838"/>
                <a:gd name="connsiteY25-4420" fmla="*/ 260465 h 1017790"/>
                <a:gd name="connsiteX26-4421" fmla="*/ 6799097 w 7679838"/>
                <a:gd name="connsiteY26-4422" fmla="*/ 417539 h 1017790"/>
                <a:gd name="connsiteX27-4423" fmla="*/ 7040319 w 7679838"/>
                <a:gd name="connsiteY27-4424" fmla="*/ 484857 h 1017790"/>
                <a:gd name="connsiteX28-4425" fmla="*/ 7595691 w 7679838"/>
                <a:gd name="connsiteY28-4426" fmla="*/ 310953 h 1017790"/>
                <a:gd name="connsiteX29-4427" fmla="*/ 7679838 w 7679838"/>
                <a:gd name="connsiteY29-4428" fmla="*/ 726079 h 1017790"/>
                <a:gd name="connsiteX30-4429" fmla="*/ 7146905 w 7679838"/>
                <a:gd name="connsiteY30-4430" fmla="*/ 737299 h 1017790"/>
                <a:gd name="connsiteX31-4431" fmla="*/ 7023490 w 7679838"/>
                <a:gd name="connsiteY31-4432" fmla="*/ 754128 h 1017790"/>
                <a:gd name="connsiteX32-4433" fmla="*/ 6546655 w 7679838"/>
                <a:gd name="connsiteY32-4434" fmla="*/ 703640 h 1017790"/>
                <a:gd name="connsiteX33-4435" fmla="*/ 5895917 w 7679838"/>
                <a:gd name="connsiteY33-4436" fmla="*/ 782177 h 1017790"/>
                <a:gd name="connsiteX34-4437" fmla="*/ 5424692 w 7679838"/>
                <a:gd name="connsiteY34-4438" fmla="*/ 731689 h 1017790"/>
                <a:gd name="connsiteX35-4439" fmla="*/ 4981517 w 7679838"/>
                <a:gd name="connsiteY35-4440" fmla="*/ 905593 h 1017790"/>
                <a:gd name="connsiteX36-4441" fmla="*/ 4431755 w 7679838"/>
                <a:gd name="connsiteY36-4442" fmla="*/ 922423 h 1017790"/>
                <a:gd name="connsiteX37-4443" fmla="*/ 3938091 w 7679838"/>
                <a:gd name="connsiteY37-4444" fmla="*/ 1017790 h 1017790"/>
                <a:gd name="connsiteX38-4445" fmla="*/ 0 w 7679838"/>
                <a:gd name="connsiteY38-4446" fmla="*/ 1017790 h 1017790"/>
                <a:gd name="connsiteX0-4447" fmla="*/ 0 w 7679838"/>
                <a:gd name="connsiteY0-4448" fmla="*/ 1017790 h 1017790"/>
                <a:gd name="connsiteX1-4449" fmla="*/ 259271 w 7679838"/>
                <a:gd name="connsiteY1-4450" fmla="*/ 681698 h 1017790"/>
                <a:gd name="connsiteX2-4451" fmla="*/ 487503 w 7679838"/>
                <a:gd name="connsiteY2-4452" fmla="*/ 656539 h 1017790"/>
                <a:gd name="connsiteX3-4453" fmla="*/ 669121 w 7679838"/>
                <a:gd name="connsiteY3-4454" fmla="*/ 685805 h 1017790"/>
                <a:gd name="connsiteX4-4455" fmla="*/ 833041 w 7679838"/>
                <a:gd name="connsiteY4-4456" fmla="*/ 786068 h 1017790"/>
                <a:gd name="connsiteX5-4457" fmla="*/ 1115137 w 7679838"/>
                <a:gd name="connsiteY5-4458" fmla="*/ 778121 h 1017790"/>
                <a:gd name="connsiteX6-4459" fmla="*/ 1363185 w 7679838"/>
                <a:gd name="connsiteY6-4460" fmla="*/ 209976 h 1017790"/>
                <a:gd name="connsiteX7-4461" fmla="*/ 2880059 w 7679838"/>
                <a:gd name="connsiteY7-4462" fmla="*/ 2748 h 1017790"/>
                <a:gd name="connsiteX8-4463" fmla="*/ 3769678 w 7679838"/>
                <a:gd name="connsiteY8-4464" fmla="*/ 27825 h 1017790"/>
                <a:gd name="connsiteX9-4465" fmla="*/ 4272462 w 7679838"/>
                <a:gd name="connsiteY9-4466" fmla="*/ 4801 h 1017790"/>
                <a:gd name="connsiteX10-4467" fmla="*/ 4530511 w 7679838"/>
                <a:gd name="connsiteY10-4468" fmla="*/ 278296 h 1017790"/>
                <a:gd name="connsiteX11-4469" fmla="*/ 4366824 w 7679838"/>
                <a:gd name="connsiteY11-4470" fmla="*/ 238859 h 1017790"/>
                <a:gd name="connsiteX12-4471" fmla="*/ 4235077 w 7679838"/>
                <a:gd name="connsiteY12-4472" fmla="*/ 141657 h 1017790"/>
                <a:gd name="connsiteX13-4473" fmla="*/ 4138492 w 7679838"/>
                <a:gd name="connsiteY13-4474" fmla="*/ 198590 h 1017790"/>
                <a:gd name="connsiteX14-4475" fmla="*/ 4260739 w 7679838"/>
                <a:gd name="connsiteY14-4476" fmla="*/ 284958 h 1017790"/>
                <a:gd name="connsiteX15-4477" fmla="*/ 3966140 w 7679838"/>
                <a:gd name="connsiteY15-4478" fmla="*/ 277294 h 1017790"/>
                <a:gd name="connsiteX16-4479" fmla="*/ 3837114 w 7679838"/>
                <a:gd name="connsiteY16-4480" fmla="*/ 198757 h 1017790"/>
                <a:gd name="connsiteX17-4481" fmla="*/ 3225644 w 7679838"/>
                <a:gd name="connsiteY17-4482" fmla="*/ 350222 h 1017790"/>
                <a:gd name="connsiteX18-4483" fmla="*/ 2715151 w 7679838"/>
                <a:gd name="connsiteY18-4484" fmla="*/ 327782 h 1017790"/>
                <a:gd name="connsiteX19-4485" fmla="*/ 2513197 w 7679838"/>
                <a:gd name="connsiteY19-4486" fmla="*/ 383881 h 1017790"/>
                <a:gd name="connsiteX20-4487" fmla="*/ 2070022 w 7679838"/>
                <a:gd name="connsiteY20-4488" fmla="*/ 473638 h 1017790"/>
                <a:gd name="connsiteX21-4489" fmla="*/ 2625394 w 7679838"/>
                <a:gd name="connsiteY21-4490" fmla="*/ 535346 h 1017790"/>
                <a:gd name="connsiteX22-4491" fmla="*/ 3203205 w 7679838"/>
                <a:gd name="connsiteY22-4492" fmla="*/ 462418 h 1017790"/>
                <a:gd name="connsiteX23-4493" fmla="*/ 4241021 w 7679838"/>
                <a:gd name="connsiteY23-4494" fmla="*/ 305343 h 1017790"/>
                <a:gd name="connsiteX24-4495" fmla="*/ 4925418 w 7679838"/>
                <a:gd name="connsiteY24-4496" fmla="*/ 411930 h 1017790"/>
                <a:gd name="connsiteX25-4497" fmla="*/ 5733232 w 7679838"/>
                <a:gd name="connsiteY25-4498" fmla="*/ 260465 h 1017790"/>
                <a:gd name="connsiteX26-4499" fmla="*/ 6799097 w 7679838"/>
                <a:gd name="connsiteY26-4500" fmla="*/ 417539 h 1017790"/>
                <a:gd name="connsiteX27-4501" fmla="*/ 7040319 w 7679838"/>
                <a:gd name="connsiteY27-4502" fmla="*/ 484857 h 1017790"/>
                <a:gd name="connsiteX28-4503" fmla="*/ 7595691 w 7679838"/>
                <a:gd name="connsiteY28-4504" fmla="*/ 310953 h 1017790"/>
                <a:gd name="connsiteX29-4505" fmla="*/ 7679838 w 7679838"/>
                <a:gd name="connsiteY29-4506" fmla="*/ 726079 h 1017790"/>
                <a:gd name="connsiteX30-4507" fmla="*/ 7146905 w 7679838"/>
                <a:gd name="connsiteY30-4508" fmla="*/ 737299 h 1017790"/>
                <a:gd name="connsiteX31-4509" fmla="*/ 7023490 w 7679838"/>
                <a:gd name="connsiteY31-4510" fmla="*/ 754128 h 1017790"/>
                <a:gd name="connsiteX32-4511" fmla="*/ 6546655 w 7679838"/>
                <a:gd name="connsiteY32-4512" fmla="*/ 703640 h 1017790"/>
                <a:gd name="connsiteX33-4513" fmla="*/ 5895917 w 7679838"/>
                <a:gd name="connsiteY33-4514" fmla="*/ 782177 h 1017790"/>
                <a:gd name="connsiteX34-4515" fmla="*/ 5424692 w 7679838"/>
                <a:gd name="connsiteY34-4516" fmla="*/ 731689 h 1017790"/>
                <a:gd name="connsiteX35-4517" fmla="*/ 4981517 w 7679838"/>
                <a:gd name="connsiteY35-4518" fmla="*/ 905593 h 1017790"/>
                <a:gd name="connsiteX36-4519" fmla="*/ 4431755 w 7679838"/>
                <a:gd name="connsiteY36-4520" fmla="*/ 922423 h 1017790"/>
                <a:gd name="connsiteX37-4521" fmla="*/ 3938091 w 7679838"/>
                <a:gd name="connsiteY37-4522" fmla="*/ 1017790 h 1017790"/>
                <a:gd name="connsiteX38-4523" fmla="*/ 0 w 7679838"/>
                <a:gd name="connsiteY38-4524" fmla="*/ 1017790 h 1017790"/>
                <a:gd name="connsiteX0-4525" fmla="*/ 0 w 7679838"/>
                <a:gd name="connsiteY0-4526" fmla="*/ 1017790 h 1017790"/>
                <a:gd name="connsiteX1-4527" fmla="*/ 259271 w 7679838"/>
                <a:gd name="connsiteY1-4528" fmla="*/ 681698 h 1017790"/>
                <a:gd name="connsiteX2-4529" fmla="*/ 487503 w 7679838"/>
                <a:gd name="connsiteY2-4530" fmla="*/ 656539 h 1017790"/>
                <a:gd name="connsiteX3-4531" fmla="*/ 669121 w 7679838"/>
                <a:gd name="connsiteY3-4532" fmla="*/ 685805 h 1017790"/>
                <a:gd name="connsiteX4-4533" fmla="*/ 833041 w 7679838"/>
                <a:gd name="connsiteY4-4534" fmla="*/ 786068 h 1017790"/>
                <a:gd name="connsiteX5-4535" fmla="*/ 1115137 w 7679838"/>
                <a:gd name="connsiteY5-4536" fmla="*/ 778121 h 1017790"/>
                <a:gd name="connsiteX6-4537" fmla="*/ 1363185 w 7679838"/>
                <a:gd name="connsiteY6-4538" fmla="*/ 209976 h 1017790"/>
                <a:gd name="connsiteX7-4539" fmla="*/ 2880059 w 7679838"/>
                <a:gd name="connsiteY7-4540" fmla="*/ 2748 h 1017790"/>
                <a:gd name="connsiteX8-4541" fmla="*/ 3769678 w 7679838"/>
                <a:gd name="connsiteY8-4542" fmla="*/ 27825 h 1017790"/>
                <a:gd name="connsiteX9-4543" fmla="*/ 4272462 w 7679838"/>
                <a:gd name="connsiteY9-4544" fmla="*/ 4801 h 1017790"/>
                <a:gd name="connsiteX10-4545" fmla="*/ 4530511 w 7679838"/>
                <a:gd name="connsiteY10-4546" fmla="*/ 278296 h 1017790"/>
                <a:gd name="connsiteX11-4547" fmla="*/ 4366824 w 7679838"/>
                <a:gd name="connsiteY11-4548" fmla="*/ 238859 h 1017790"/>
                <a:gd name="connsiteX12-4549" fmla="*/ 4235077 w 7679838"/>
                <a:gd name="connsiteY12-4550" fmla="*/ 141657 h 1017790"/>
                <a:gd name="connsiteX13-4551" fmla="*/ 4138492 w 7679838"/>
                <a:gd name="connsiteY13-4552" fmla="*/ 198590 h 1017790"/>
                <a:gd name="connsiteX14-4553" fmla="*/ 4251367 w 7679838"/>
                <a:gd name="connsiteY14-4554" fmla="*/ 242818 h 1017790"/>
                <a:gd name="connsiteX15-4555" fmla="*/ 4260739 w 7679838"/>
                <a:gd name="connsiteY15-4556" fmla="*/ 284958 h 1017790"/>
                <a:gd name="connsiteX16-4557" fmla="*/ 3966140 w 7679838"/>
                <a:gd name="connsiteY16-4558" fmla="*/ 277294 h 1017790"/>
                <a:gd name="connsiteX17-4559" fmla="*/ 3837114 w 7679838"/>
                <a:gd name="connsiteY17-4560" fmla="*/ 198757 h 1017790"/>
                <a:gd name="connsiteX18-4561" fmla="*/ 3225644 w 7679838"/>
                <a:gd name="connsiteY18-4562" fmla="*/ 350222 h 1017790"/>
                <a:gd name="connsiteX19-4563" fmla="*/ 2715151 w 7679838"/>
                <a:gd name="connsiteY19-4564" fmla="*/ 327782 h 1017790"/>
                <a:gd name="connsiteX20-4565" fmla="*/ 2513197 w 7679838"/>
                <a:gd name="connsiteY20-4566" fmla="*/ 383881 h 1017790"/>
                <a:gd name="connsiteX21-4567" fmla="*/ 2070022 w 7679838"/>
                <a:gd name="connsiteY21-4568" fmla="*/ 473638 h 1017790"/>
                <a:gd name="connsiteX22-4569" fmla="*/ 2625394 w 7679838"/>
                <a:gd name="connsiteY22-4570" fmla="*/ 535346 h 1017790"/>
                <a:gd name="connsiteX23-4571" fmla="*/ 3203205 w 7679838"/>
                <a:gd name="connsiteY23-4572" fmla="*/ 462418 h 1017790"/>
                <a:gd name="connsiteX24-4573" fmla="*/ 4241021 w 7679838"/>
                <a:gd name="connsiteY24-4574" fmla="*/ 305343 h 1017790"/>
                <a:gd name="connsiteX25-4575" fmla="*/ 4925418 w 7679838"/>
                <a:gd name="connsiteY25-4576" fmla="*/ 411930 h 1017790"/>
                <a:gd name="connsiteX26-4577" fmla="*/ 5733232 w 7679838"/>
                <a:gd name="connsiteY26-4578" fmla="*/ 260465 h 1017790"/>
                <a:gd name="connsiteX27-4579" fmla="*/ 6799097 w 7679838"/>
                <a:gd name="connsiteY27-4580" fmla="*/ 417539 h 1017790"/>
                <a:gd name="connsiteX28-4581" fmla="*/ 7040319 w 7679838"/>
                <a:gd name="connsiteY28-4582" fmla="*/ 484857 h 1017790"/>
                <a:gd name="connsiteX29-4583" fmla="*/ 7595691 w 7679838"/>
                <a:gd name="connsiteY29-4584" fmla="*/ 310953 h 1017790"/>
                <a:gd name="connsiteX30-4585" fmla="*/ 7679838 w 7679838"/>
                <a:gd name="connsiteY30-4586" fmla="*/ 726079 h 1017790"/>
                <a:gd name="connsiteX31-4587" fmla="*/ 7146905 w 7679838"/>
                <a:gd name="connsiteY31-4588" fmla="*/ 737299 h 1017790"/>
                <a:gd name="connsiteX32-4589" fmla="*/ 7023490 w 7679838"/>
                <a:gd name="connsiteY32-4590" fmla="*/ 754128 h 1017790"/>
                <a:gd name="connsiteX33-4591" fmla="*/ 6546655 w 7679838"/>
                <a:gd name="connsiteY33-4592" fmla="*/ 703640 h 1017790"/>
                <a:gd name="connsiteX34-4593" fmla="*/ 5895917 w 7679838"/>
                <a:gd name="connsiteY34-4594" fmla="*/ 782177 h 1017790"/>
                <a:gd name="connsiteX35-4595" fmla="*/ 5424692 w 7679838"/>
                <a:gd name="connsiteY35-4596" fmla="*/ 731689 h 1017790"/>
                <a:gd name="connsiteX36-4597" fmla="*/ 4981517 w 7679838"/>
                <a:gd name="connsiteY36-4598" fmla="*/ 905593 h 1017790"/>
                <a:gd name="connsiteX37-4599" fmla="*/ 4431755 w 7679838"/>
                <a:gd name="connsiteY37-4600" fmla="*/ 922423 h 1017790"/>
                <a:gd name="connsiteX38-4601" fmla="*/ 3938091 w 7679838"/>
                <a:gd name="connsiteY38-4602" fmla="*/ 1017790 h 1017790"/>
                <a:gd name="connsiteX39-4603" fmla="*/ 0 w 7679838"/>
                <a:gd name="connsiteY39-4604" fmla="*/ 1017790 h 1017790"/>
                <a:gd name="connsiteX0-4605" fmla="*/ 0 w 7679838"/>
                <a:gd name="connsiteY0-4606" fmla="*/ 1017790 h 1017790"/>
                <a:gd name="connsiteX1-4607" fmla="*/ 259271 w 7679838"/>
                <a:gd name="connsiteY1-4608" fmla="*/ 681698 h 1017790"/>
                <a:gd name="connsiteX2-4609" fmla="*/ 487503 w 7679838"/>
                <a:gd name="connsiteY2-4610" fmla="*/ 656539 h 1017790"/>
                <a:gd name="connsiteX3-4611" fmla="*/ 669121 w 7679838"/>
                <a:gd name="connsiteY3-4612" fmla="*/ 685805 h 1017790"/>
                <a:gd name="connsiteX4-4613" fmla="*/ 833041 w 7679838"/>
                <a:gd name="connsiteY4-4614" fmla="*/ 786068 h 1017790"/>
                <a:gd name="connsiteX5-4615" fmla="*/ 1115137 w 7679838"/>
                <a:gd name="connsiteY5-4616" fmla="*/ 778121 h 1017790"/>
                <a:gd name="connsiteX6-4617" fmla="*/ 1363185 w 7679838"/>
                <a:gd name="connsiteY6-4618" fmla="*/ 209976 h 1017790"/>
                <a:gd name="connsiteX7-4619" fmla="*/ 2880059 w 7679838"/>
                <a:gd name="connsiteY7-4620" fmla="*/ 2748 h 1017790"/>
                <a:gd name="connsiteX8-4621" fmla="*/ 3769678 w 7679838"/>
                <a:gd name="connsiteY8-4622" fmla="*/ 27825 h 1017790"/>
                <a:gd name="connsiteX9-4623" fmla="*/ 4272462 w 7679838"/>
                <a:gd name="connsiteY9-4624" fmla="*/ 4801 h 1017790"/>
                <a:gd name="connsiteX10-4625" fmla="*/ 4530511 w 7679838"/>
                <a:gd name="connsiteY10-4626" fmla="*/ 278296 h 1017790"/>
                <a:gd name="connsiteX11-4627" fmla="*/ 4366824 w 7679838"/>
                <a:gd name="connsiteY11-4628" fmla="*/ 238859 h 1017790"/>
                <a:gd name="connsiteX12-4629" fmla="*/ 4235077 w 7679838"/>
                <a:gd name="connsiteY12-4630" fmla="*/ 141657 h 1017790"/>
                <a:gd name="connsiteX13-4631" fmla="*/ 4138492 w 7679838"/>
                <a:gd name="connsiteY13-4632" fmla="*/ 198590 h 1017790"/>
                <a:gd name="connsiteX14-4633" fmla="*/ 4251367 w 7679838"/>
                <a:gd name="connsiteY14-4634" fmla="*/ 242818 h 1017790"/>
                <a:gd name="connsiteX15-4635" fmla="*/ 4260739 w 7679838"/>
                <a:gd name="connsiteY15-4636" fmla="*/ 284958 h 1017790"/>
                <a:gd name="connsiteX16-4637" fmla="*/ 3990633 w 7679838"/>
                <a:gd name="connsiteY16-4638" fmla="*/ 296344 h 1017790"/>
                <a:gd name="connsiteX17-4639" fmla="*/ 3837114 w 7679838"/>
                <a:gd name="connsiteY17-4640" fmla="*/ 198757 h 1017790"/>
                <a:gd name="connsiteX18-4641" fmla="*/ 3225644 w 7679838"/>
                <a:gd name="connsiteY18-4642" fmla="*/ 350222 h 1017790"/>
                <a:gd name="connsiteX19-4643" fmla="*/ 2715151 w 7679838"/>
                <a:gd name="connsiteY19-4644" fmla="*/ 327782 h 1017790"/>
                <a:gd name="connsiteX20-4645" fmla="*/ 2513197 w 7679838"/>
                <a:gd name="connsiteY20-4646" fmla="*/ 383881 h 1017790"/>
                <a:gd name="connsiteX21-4647" fmla="*/ 2070022 w 7679838"/>
                <a:gd name="connsiteY21-4648" fmla="*/ 473638 h 1017790"/>
                <a:gd name="connsiteX22-4649" fmla="*/ 2625394 w 7679838"/>
                <a:gd name="connsiteY22-4650" fmla="*/ 535346 h 1017790"/>
                <a:gd name="connsiteX23-4651" fmla="*/ 3203205 w 7679838"/>
                <a:gd name="connsiteY23-4652" fmla="*/ 462418 h 1017790"/>
                <a:gd name="connsiteX24-4653" fmla="*/ 4241021 w 7679838"/>
                <a:gd name="connsiteY24-4654" fmla="*/ 305343 h 1017790"/>
                <a:gd name="connsiteX25-4655" fmla="*/ 4925418 w 7679838"/>
                <a:gd name="connsiteY25-4656" fmla="*/ 411930 h 1017790"/>
                <a:gd name="connsiteX26-4657" fmla="*/ 5733232 w 7679838"/>
                <a:gd name="connsiteY26-4658" fmla="*/ 260465 h 1017790"/>
                <a:gd name="connsiteX27-4659" fmla="*/ 6799097 w 7679838"/>
                <a:gd name="connsiteY27-4660" fmla="*/ 417539 h 1017790"/>
                <a:gd name="connsiteX28-4661" fmla="*/ 7040319 w 7679838"/>
                <a:gd name="connsiteY28-4662" fmla="*/ 484857 h 1017790"/>
                <a:gd name="connsiteX29-4663" fmla="*/ 7595691 w 7679838"/>
                <a:gd name="connsiteY29-4664" fmla="*/ 310953 h 1017790"/>
                <a:gd name="connsiteX30-4665" fmla="*/ 7679838 w 7679838"/>
                <a:gd name="connsiteY30-4666" fmla="*/ 726079 h 1017790"/>
                <a:gd name="connsiteX31-4667" fmla="*/ 7146905 w 7679838"/>
                <a:gd name="connsiteY31-4668" fmla="*/ 737299 h 1017790"/>
                <a:gd name="connsiteX32-4669" fmla="*/ 7023490 w 7679838"/>
                <a:gd name="connsiteY32-4670" fmla="*/ 754128 h 1017790"/>
                <a:gd name="connsiteX33-4671" fmla="*/ 6546655 w 7679838"/>
                <a:gd name="connsiteY33-4672" fmla="*/ 703640 h 1017790"/>
                <a:gd name="connsiteX34-4673" fmla="*/ 5895917 w 7679838"/>
                <a:gd name="connsiteY34-4674" fmla="*/ 782177 h 1017790"/>
                <a:gd name="connsiteX35-4675" fmla="*/ 5424692 w 7679838"/>
                <a:gd name="connsiteY35-4676" fmla="*/ 731689 h 1017790"/>
                <a:gd name="connsiteX36-4677" fmla="*/ 4981517 w 7679838"/>
                <a:gd name="connsiteY36-4678" fmla="*/ 905593 h 1017790"/>
                <a:gd name="connsiteX37-4679" fmla="*/ 4431755 w 7679838"/>
                <a:gd name="connsiteY37-4680" fmla="*/ 922423 h 1017790"/>
                <a:gd name="connsiteX38-4681" fmla="*/ 3938091 w 7679838"/>
                <a:gd name="connsiteY38-4682" fmla="*/ 1017790 h 1017790"/>
                <a:gd name="connsiteX39-4683" fmla="*/ 0 w 7679838"/>
                <a:gd name="connsiteY39-4684" fmla="*/ 1017790 h 1017790"/>
                <a:gd name="connsiteX0-4685" fmla="*/ 0 w 7679838"/>
                <a:gd name="connsiteY0-4686" fmla="*/ 1017790 h 1017790"/>
                <a:gd name="connsiteX1-4687" fmla="*/ 259271 w 7679838"/>
                <a:gd name="connsiteY1-4688" fmla="*/ 681698 h 1017790"/>
                <a:gd name="connsiteX2-4689" fmla="*/ 487503 w 7679838"/>
                <a:gd name="connsiteY2-4690" fmla="*/ 656539 h 1017790"/>
                <a:gd name="connsiteX3-4691" fmla="*/ 669121 w 7679838"/>
                <a:gd name="connsiteY3-4692" fmla="*/ 685805 h 1017790"/>
                <a:gd name="connsiteX4-4693" fmla="*/ 833041 w 7679838"/>
                <a:gd name="connsiteY4-4694" fmla="*/ 786068 h 1017790"/>
                <a:gd name="connsiteX5-4695" fmla="*/ 1115137 w 7679838"/>
                <a:gd name="connsiteY5-4696" fmla="*/ 778121 h 1017790"/>
                <a:gd name="connsiteX6-4697" fmla="*/ 1363185 w 7679838"/>
                <a:gd name="connsiteY6-4698" fmla="*/ 209976 h 1017790"/>
                <a:gd name="connsiteX7-4699" fmla="*/ 2880059 w 7679838"/>
                <a:gd name="connsiteY7-4700" fmla="*/ 2748 h 1017790"/>
                <a:gd name="connsiteX8-4701" fmla="*/ 3769678 w 7679838"/>
                <a:gd name="connsiteY8-4702" fmla="*/ 27825 h 1017790"/>
                <a:gd name="connsiteX9-4703" fmla="*/ 4272462 w 7679838"/>
                <a:gd name="connsiteY9-4704" fmla="*/ 4801 h 1017790"/>
                <a:gd name="connsiteX10-4705" fmla="*/ 4530511 w 7679838"/>
                <a:gd name="connsiteY10-4706" fmla="*/ 278296 h 1017790"/>
                <a:gd name="connsiteX11-4707" fmla="*/ 4366824 w 7679838"/>
                <a:gd name="connsiteY11-4708" fmla="*/ 238859 h 1017790"/>
                <a:gd name="connsiteX12-4709" fmla="*/ 4235077 w 7679838"/>
                <a:gd name="connsiteY12-4710" fmla="*/ 141657 h 1017790"/>
                <a:gd name="connsiteX13-4711" fmla="*/ 4138492 w 7679838"/>
                <a:gd name="connsiteY13-4712" fmla="*/ 198590 h 1017790"/>
                <a:gd name="connsiteX14-4713" fmla="*/ 4251367 w 7679838"/>
                <a:gd name="connsiteY14-4714" fmla="*/ 242818 h 1017790"/>
                <a:gd name="connsiteX15-4715" fmla="*/ 4260739 w 7679838"/>
                <a:gd name="connsiteY15-4716" fmla="*/ 284958 h 1017790"/>
                <a:gd name="connsiteX16-4717" fmla="*/ 3990633 w 7679838"/>
                <a:gd name="connsiteY16-4718" fmla="*/ 296344 h 1017790"/>
                <a:gd name="connsiteX17-4719" fmla="*/ 3842557 w 7679838"/>
                <a:gd name="connsiteY17-4720" fmla="*/ 217807 h 1017790"/>
                <a:gd name="connsiteX18-4721" fmla="*/ 3225644 w 7679838"/>
                <a:gd name="connsiteY18-4722" fmla="*/ 350222 h 1017790"/>
                <a:gd name="connsiteX19-4723" fmla="*/ 2715151 w 7679838"/>
                <a:gd name="connsiteY19-4724" fmla="*/ 327782 h 1017790"/>
                <a:gd name="connsiteX20-4725" fmla="*/ 2513197 w 7679838"/>
                <a:gd name="connsiteY20-4726" fmla="*/ 383881 h 1017790"/>
                <a:gd name="connsiteX21-4727" fmla="*/ 2070022 w 7679838"/>
                <a:gd name="connsiteY21-4728" fmla="*/ 473638 h 1017790"/>
                <a:gd name="connsiteX22-4729" fmla="*/ 2625394 w 7679838"/>
                <a:gd name="connsiteY22-4730" fmla="*/ 535346 h 1017790"/>
                <a:gd name="connsiteX23-4731" fmla="*/ 3203205 w 7679838"/>
                <a:gd name="connsiteY23-4732" fmla="*/ 462418 h 1017790"/>
                <a:gd name="connsiteX24-4733" fmla="*/ 4241021 w 7679838"/>
                <a:gd name="connsiteY24-4734" fmla="*/ 305343 h 1017790"/>
                <a:gd name="connsiteX25-4735" fmla="*/ 4925418 w 7679838"/>
                <a:gd name="connsiteY25-4736" fmla="*/ 411930 h 1017790"/>
                <a:gd name="connsiteX26-4737" fmla="*/ 5733232 w 7679838"/>
                <a:gd name="connsiteY26-4738" fmla="*/ 260465 h 1017790"/>
                <a:gd name="connsiteX27-4739" fmla="*/ 6799097 w 7679838"/>
                <a:gd name="connsiteY27-4740" fmla="*/ 417539 h 1017790"/>
                <a:gd name="connsiteX28-4741" fmla="*/ 7040319 w 7679838"/>
                <a:gd name="connsiteY28-4742" fmla="*/ 484857 h 1017790"/>
                <a:gd name="connsiteX29-4743" fmla="*/ 7595691 w 7679838"/>
                <a:gd name="connsiteY29-4744" fmla="*/ 310953 h 1017790"/>
                <a:gd name="connsiteX30-4745" fmla="*/ 7679838 w 7679838"/>
                <a:gd name="connsiteY30-4746" fmla="*/ 726079 h 1017790"/>
                <a:gd name="connsiteX31-4747" fmla="*/ 7146905 w 7679838"/>
                <a:gd name="connsiteY31-4748" fmla="*/ 737299 h 1017790"/>
                <a:gd name="connsiteX32-4749" fmla="*/ 7023490 w 7679838"/>
                <a:gd name="connsiteY32-4750" fmla="*/ 754128 h 1017790"/>
                <a:gd name="connsiteX33-4751" fmla="*/ 6546655 w 7679838"/>
                <a:gd name="connsiteY33-4752" fmla="*/ 703640 h 1017790"/>
                <a:gd name="connsiteX34-4753" fmla="*/ 5895917 w 7679838"/>
                <a:gd name="connsiteY34-4754" fmla="*/ 782177 h 1017790"/>
                <a:gd name="connsiteX35-4755" fmla="*/ 5424692 w 7679838"/>
                <a:gd name="connsiteY35-4756" fmla="*/ 731689 h 1017790"/>
                <a:gd name="connsiteX36-4757" fmla="*/ 4981517 w 7679838"/>
                <a:gd name="connsiteY36-4758" fmla="*/ 905593 h 1017790"/>
                <a:gd name="connsiteX37-4759" fmla="*/ 4431755 w 7679838"/>
                <a:gd name="connsiteY37-4760" fmla="*/ 922423 h 1017790"/>
                <a:gd name="connsiteX38-4761" fmla="*/ 3938091 w 7679838"/>
                <a:gd name="connsiteY38-4762" fmla="*/ 1017790 h 1017790"/>
                <a:gd name="connsiteX39-4763" fmla="*/ 0 w 7679838"/>
                <a:gd name="connsiteY39-4764" fmla="*/ 1017790 h 1017790"/>
                <a:gd name="connsiteX0-4765" fmla="*/ 0 w 7679838"/>
                <a:gd name="connsiteY0-4766" fmla="*/ 1017790 h 1017790"/>
                <a:gd name="connsiteX1-4767" fmla="*/ 259271 w 7679838"/>
                <a:gd name="connsiteY1-4768" fmla="*/ 681698 h 1017790"/>
                <a:gd name="connsiteX2-4769" fmla="*/ 487503 w 7679838"/>
                <a:gd name="connsiteY2-4770" fmla="*/ 656539 h 1017790"/>
                <a:gd name="connsiteX3-4771" fmla="*/ 669121 w 7679838"/>
                <a:gd name="connsiteY3-4772" fmla="*/ 685805 h 1017790"/>
                <a:gd name="connsiteX4-4773" fmla="*/ 833041 w 7679838"/>
                <a:gd name="connsiteY4-4774" fmla="*/ 786068 h 1017790"/>
                <a:gd name="connsiteX5-4775" fmla="*/ 1115137 w 7679838"/>
                <a:gd name="connsiteY5-4776" fmla="*/ 778121 h 1017790"/>
                <a:gd name="connsiteX6-4777" fmla="*/ 1363185 w 7679838"/>
                <a:gd name="connsiteY6-4778" fmla="*/ 209976 h 1017790"/>
                <a:gd name="connsiteX7-4779" fmla="*/ 2880059 w 7679838"/>
                <a:gd name="connsiteY7-4780" fmla="*/ 2748 h 1017790"/>
                <a:gd name="connsiteX8-4781" fmla="*/ 3769678 w 7679838"/>
                <a:gd name="connsiteY8-4782" fmla="*/ 27825 h 1017790"/>
                <a:gd name="connsiteX9-4783" fmla="*/ 4272462 w 7679838"/>
                <a:gd name="connsiteY9-4784" fmla="*/ 4801 h 1017790"/>
                <a:gd name="connsiteX10-4785" fmla="*/ 4530511 w 7679838"/>
                <a:gd name="connsiteY10-4786" fmla="*/ 278296 h 1017790"/>
                <a:gd name="connsiteX11-4787" fmla="*/ 4366824 w 7679838"/>
                <a:gd name="connsiteY11-4788" fmla="*/ 238859 h 1017790"/>
                <a:gd name="connsiteX12-4789" fmla="*/ 4235077 w 7679838"/>
                <a:gd name="connsiteY12-4790" fmla="*/ 141657 h 1017790"/>
                <a:gd name="connsiteX13-4791" fmla="*/ 4138492 w 7679838"/>
                <a:gd name="connsiteY13-4792" fmla="*/ 198590 h 1017790"/>
                <a:gd name="connsiteX14-4793" fmla="*/ 4251367 w 7679838"/>
                <a:gd name="connsiteY14-4794" fmla="*/ 242818 h 1017790"/>
                <a:gd name="connsiteX15-4795" fmla="*/ 4260739 w 7679838"/>
                <a:gd name="connsiteY15-4796" fmla="*/ 284958 h 1017790"/>
                <a:gd name="connsiteX16-4797" fmla="*/ 3971583 w 7679838"/>
                <a:gd name="connsiteY16-4798" fmla="*/ 301787 h 1017790"/>
                <a:gd name="connsiteX17-4799" fmla="*/ 3842557 w 7679838"/>
                <a:gd name="connsiteY17-4800" fmla="*/ 217807 h 1017790"/>
                <a:gd name="connsiteX18-4801" fmla="*/ 3225644 w 7679838"/>
                <a:gd name="connsiteY18-4802" fmla="*/ 350222 h 1017790"/>
                <a:gd name="connsiteX19-4803" fmla="*/ 2715151 w 7679838"/>
                <a:gd name="connsiteY19-4804" fmla="*/ 327782 h 1017790"/>
                <a:gd name="connsiteX20-4805" fmla="*/ 2513197 w 7679838"/>
                <a:gd name="connsiteY20-4806" fmla="*/ 383881 h 1017790"/>
                <a:gd name="connsiteX21-4807" fmla="*/ 2070022 w 7679838"/>
                <a:gd name="connsiteY21-4808" fmla="*/ 473638 h 1017790"/>
                <a:gd name="connsiteX22-4809" fmla="*/ 2625394 w 7679838"/>
                <a:gd name="connsiteY22-4810" fmla="*/ 535346 h 1017790"/>
                <a:gd name="connsiteX23-4811" fmla="*/ 3203205 w 7679838"/>
                <a:gd name="connsiteY23-4812" fmla="*/ 462418 h 1017790"/>
                <a:gd name="connsiteX24-4813" fmla="*/ 4241021 w 7679838"/>
                <a:gd name="connsiteY24-4814" fmla="*/ 305343 h 1017790"/>
                <a:gd name="connsiteX25-4815" fmla="*/ 4925418 w 7679838"/>
                <a:gd name="connsiteY25-4816" fmla="*/ 411930 h 1017790"/>
                <a:gd name="connsiteX26-4817" fmla="*/ 5733232 w 7679838"/>
                <a:gd name="connsiteY26-4818" fmla="*/ 260465 h 1017790"/>
                <a:gd name="connsiteX27-4819" fmla="*/ 6799097 w 7679838"/>
                <a:gd name="connsiteY27-4820" fmla="*/ 417539 h 1017790"/>
                <a:gd name="connsiteX28-4821" fmla="*/ 7040319 w 7679838"/>
                <a:gd name="connsiteY28-4822" fmla="*/ 484857 h 1017790"/>
                <a:gd name="connsiteX29-4823" fmla="*/ 7595691 w 7679838"/>
                <a:gd name="connsiteY29-4824" fmla="*/ 310953 h 1017790"/>
                <a:gd name="connsiteX30-4825" fmla="*/ 7679838 w 7679838"/>
                <a:gd name="connsiteY30-4826" fmla="*/ 726079 h 1017790"/>
                <a:gd name="connsiteX31-4827" fmla="*/ 7146905 w 7679838"/>
                <a:gd name="connsiteY31-4828" fmla="*/ 737299 h 1017790"/>
                <a:gd name="connsiteX32-4829" fmla="*/ 7023490 w 7679838"/>
                <a:gd name="connsiteY32-4830" fmla="*/ 754128 h 1017790"/>
                <a:gd name="connsiteX33-4831" fmla="*/ 6546655 w 7679838"/>
                <a:gd name="connsiteY33-4832" fmla="*/ 703640 h 1017790"/>
                <a:gd name="connsiteX34-4833" fmla="*/ 5895917 w 7679838"/>
                <a:gd name="connsiteY34-4834" fmla="*/ 782177 h 1017790"/>
                <a:gd name="connsiteX35-4835" fmla="*/ 5424692 w 7679838"/>
                <a:gd name="connsiteY35-4836" fmla="*/ 731689 h 1017790"/>
                <a:gd name="connsiteX36-4837" fmla="*/ 4981517 w 7679838"/>
                <a:gd name="connsiteY36-4838" fmla="*/ 905593 h 1017790"/>
                <a:gd name="connsiteX37-4839" fmla="*/ 4431755 w 7679838"/>
                <a:gd name="connsiteY37-4840" fmla="*/ 922423 h 1017790"/>
                <a:gd name="connsiteX38-4841" fmla="*/ 3938091 w 7679838"/>
                <a:gd name="connsiteY38-4842" fmla="*/ 1017790 h 1017790"/>
                <a:gd name="connsiteX39-4843" fmla="*/ 0 w 7679838"/>
                <a:gd name="connsiteY39-4844" fmla="*/ 1017790 h 1017790"/>
                <a:gd name="connsiteX0-4845" fmla="*/ 0 w 7679838"/>
                <a:gd name="connsiteY0-4846" fmla="*/ 1017790 h 1017790"/>
                <a:gd name="connsiteX1-4847" fmla="*/ 259271 w 7679838"/>
                <a:gd name="connsiteY1-4848" fmla="*/ 681698 h 1017790"/>
                <a:gd name="connsiteX2-4849" fmla="*/ 487503 w 7679838"/>
                <a:gd name="connsiteY2-4850" fmla="*/ 656539 h 1017790"/>
                <a:gd name="connsiteX3-4851" fmla="*/ 669121 w 7679838"/>
                <a:gd name="connsiteY3-4852" fmla="*/ 685805 h 1017790"/>
                <a:gd name="connsiteX4-4853" fmla="*/ 833041 w 7679838"/>
                <a:gd name="connsiteY4-4854" fmla="*/ 786068 h 1017790"/>
                <a:gd name="connsiteX5-4855" fmla="*/ 1115137 w 7679838"/>
                <a:gd name="connsiteY5-4856" fmla="*/ 778121 h 1017790"/>
                <a:gd name="connsiteX6-4857" fmla="*/ 1363185 w 7679838"/>
                <a:gd name="connsiteY6-4858" fmla="*/ 209976 h 1017790"/>
                <a:gd name="connsiteX7-4859" fmla="*/ 2880059 w 7679838"/>
                <a:gd name="connsiteY7-4860" fmla="*/ 2748 h 1017790"/>
                <a:gd name="connsiteX8-4861" fmla="*/ 3769678 w 7679838"/>
                <a:gd name="connsiteY8-4862" fmla="*/ 27825 h 1017790"/>
                <a:gd name="connsiteX9-4863" fmla="*/ 4272462 w 7679838"/>
                <a:gd name="connsiteY9-4864" fmla="*/ 4801 h 1017790"/>
                <a:gd name="connsiteX10-4865" fmla="*/ 4530511 w 7679838"/>
                <a:gd name="connsiteY10-4866" fmla="*/ 278296 h 1017790"/>
                <a:gd name="connsiteX11-4867" fmla="*/ 4366824 w 7679838"/>
                <a:gd name="connsiteY11-4868" fmla="*/ 238859 h 1017790"/>
                <a:gd name="connsiteX12-4869" fmla="*/ 4235077 w 7679838"/>
                <a:gd name="connsiteY12-4870" fmla="*/ 141657 h 1017790"/>
                <a:gd name="connsiteX13-4871" fmla="*/ 4138492 w 7679838"/>
                <a:gd name="connsiteY13-4872" fmla="*/ 198590 h 1017790"/>
                <a:gd name="connsiteX14-4873" fmla="*/ 4251367 w 7679838"/>
                <a:gd name="connsiteY14-4874" fmla="*/ 242818 h 1017790"/>
                <a:gd name="connsiteX15-4875" fmla="*/ 4260739 w 7679838"/>
                <a:gd name="connsiteY15-4876" fmla="*/ 284958 h 1017790"/>
                <a:gd name="connsiteX16-4877" fmla="*/ 3971583 w 7679838"/>
                <a:gd name="connsiteY16-4878" fmla="*/ 301787 h 1017790"/>
                <a:gd name="connsiteX17-4879" fmla="*/ 3842557 w 7679838"/>
                <a:gd name="connsiteY17-4880" fmla="*/ 217807 h 1017790"/>
                <a:gd name="connsiteX18-4881" fmla="*/ 3225644 w 7679838"/>
                <a:gd name="connsiteY18-4882" fmla="*/ 350222 h 1017790"/>
                <a:gd name="connsiteX19-4883" fmla="*/ 2715151 w 7679838"/>
                <a:gd name="connsiteY19-4884" fmla="*/ 327782 h 1017790"/>
                <a:gd name="connsiteX20-4885" fmla="*/ 2513197 w 7679838"/>
                <a:gd name="connsiteY20-4886" fmla="*/ 383881 h 1017790"/>
                <a:gd name="connsiteX21-4887" fmla="*/ 2070022 w 7679838"/>
                <a:gd name="connsiteY21-4888" fmla="*/ 473638 h 1017790"/>
                <a:gd name="connsiteX22-4889" fmla="*/ 2625394 w 7679838"/>
                <a:gd name="connsiteY22-4890" fmla="*/ 535346 h 1017790"/>
                <a:gd name="connsiteX23-4891" fmla="*/ 3203205 w 7679838"/>
                <a:gd name="connsiteY23-4892" fmla="*/ 462418 h 1017790"/>
                <a:gd name="connsiteX24-4893" fmla="*/ 4241021 w 7679838"/>
                <a:gd name="connsiteY24-4894" fmla="*/ 305343 h 1017790"/>
                <a:gd name="connsiteX25-4895" fmla="*/ 4925418 w 7679838"/>
                <a:gd name="connsiteY25-4896" fmla="*/ 411930 h 1017790"/>
                <a:gd name="connsiteX26-4897" fmla="*/ 5733232 w 7679838"/>
                <a:gd name="connsiteY26-4898" fmla="*/ 260465 h 1017790"/>
                <a:gd name="connsiteX27-4899" fmla="*/ 6799097 w 7679838"/>
                <a:gd name="connsiteY27-4900" fmla="*/ 417539 h 1017790"/>
                <a:gd name="connsiteX28-4901" fmla="*/ 7040319 w 7679838"/>
                <a:gd name="connsiteY28-4902" fmla="*/ 484857 h 1017790"/>
                <a:gd name="connsiteX29-4903" fmla="*/ 7595691 w 7679838"/>
                <a:gd name="connsiteY29-4904" fmla="*/ 310953 h 1017790"/>
                <a:gd name="connsiteX30-4905" fmla="*/ 7679838 w 7679838"/>
                <a:gd name="connsiteY30-4906" fmla="*/ 726079 h 1017790"/>
                <a:gd name="connsiteX31-4907" fmla="*/ 7146905 w 7679838"/>
                <a:gd name="connsiteY31-4908" fmla="*/ 737299 h 1017790"/>
                <a:gd name="connsiteX32-4909" fmla="*/ 7023490 w 7679838"/>
                <a:gd name="connsiteY32-4910" fmla="*/ 754128 h 1017790"/>
                <a:gd name="connsiteX33-4911" fmla="*/ 6546655 w 7679838"/>
                <a:gd name="connsiteY33-4912" fmla="*/ 703640 h 1017790"/>
                <a:gd name="connsiteX34-4913" fmla="*/ 5895917 w 7679838"/>
                <a:gd name="connsiteY34-4914" fmla="*/ 782177 h 1017790"/>
                <a:gd name="connsiteX35-4915" fmla="*/ 5424692 w 7679838"/>
                <a:gd name="connsiteY35-4916" fmla="*/ 731689 h 1017790"/>
                <a:gd name="connsiteX36-4917" fmla="*/ 4981517 w 7679838"/>
                <a:gd name="connsiteY36-4918" fmla="*/ 905593 h 1017790"/>
                <a:gd name="connsiteX37-4919" fmla="*/ 4431755 w 7679838"/>
                <a:gd name="connsiteY37-4920" fmla="*/ 922423 h 1017790"/>
                <a:gd name="connsiteX38-4921" fmla="*/ 3938091 w 7679838"/>
                <a:gd name="connsiteY38-4922" fmla="*/ 1017790 h 1017790"/>
                <a:gd name="connsiteX39-4923" fmla="*/ 0 w 7679838"/>
                <a:gd name="connsiteY39-4924" fmla="*/ 1017790 h 1017790"/>
                <a:gd name="connsiteX0-4925" fmla="*/ 0 w 7679838"/>
                <a:gd name="connsiteY0-4926" fmla="*/ 1017790 h 1017790"/>
                <a:gd name="connsiteX1-4927" fmla="*/ 259271 w 7679838"/>
                <a:gd name="connsiteY1-4928" fmla="*/ 681698 h 1017790"/>
                <a:gd name="connsiteX2-4929" fmla="*/ 487503 w 7679838"/>
                <a:gd name="connsiteY2-4930" fmla="*/ 656539 h 1017790"/>
                <a:gd name="connsiteX3-4931" fmla="*/ 669121 w 7679838"/>
                <a:gd name="connsiteY3-4932" fmla="*/ 685805 h 1017790"/>
                <a:gd name="connsiteX4-4933" fmla="*/ 833041 w 7679838"/>
                <a:gd name="connsiteY4-4934" fmla="*/ 786068 h 1017790"/>
                <a:gd name="connsiteX5-4935" fmla="*/ 1115137 w 7679838"/>
                <a:gd name="connsiteY5-4936" fmla="*/ 778121 h 1017790"/>
                <a:gd name="connsiteX6-4937" fmla="*/ 1363185 w 7679838"/>
                <a:gd name="connsiteY6-4938" fmla="*/ 209976 h 1017790"/>
                <a:gd name="connsiteX7-4939" fmla="*/ 2880059 w 7679838"/>
                <a:gd name="connsiteY7-4940" fmla="*/ 2748 h 1017790"/>
                <a:gd name="connsiteX8-4941" fmla="*/ 3769678 w 7679838"/>
                <a:gd name="connsiteY8-4942" fmla="*/ 27825 h 1017790"/>
                <a:gd name="connsiteX9-4943" fmla="*/ 4272462 w 7679838"/>
                <a:gd name="connsiteY9-4944" fmla="*/ 4801 h 1017790"/>
                <a:gd name="connsiteX10-4945" fmla="*/ 4530511 w 7679838"/>
                <a:gd name="connsiteY10-4946" fmla="*/ 278296 h 1017790"/>
                <a:gd name="connsiteX11-4947" fmla="*/ 4366824 w 7679838"/>
                <a:gd name="connsiteY11-4948" fmla="*/ 238859 h 1017790"/>
                <a:gd name="connsiteX12-4949" fmla="*/ 4235077 w 7679838"/>
                <a:gd name="connsiteY12-4950" fmla="*/ 141657 h 1017790"/>
                <a:gd name="connsiteX13-4951" fmla="*/ 4138492 w 7679838"/>
                <a:gd name="connsiteY13-4952" fmla="*/ 198590 h 1017790"/>
                <a:gd name="connsiteX14-4953" fmla="*/ 4251367 w 7679838"/>
                <a:gd name="connsiteY14-4954" fmla="*/ 242818 h 1017790"/>
                <a:gd name="connsiteX15-4955" fmla="*/ 4260739 w 7679838"/>
                <a:gd name="connsiteY15-4956" fmla="*/ 284958 h 1017790"/>
                <a:gd name="connsiteX16-4957" fmla="*/ 3993355 w 7679838"/>
                <a:gd name="connsiteY16-4958" fmla="*/ 296344 h 1017790"/>
                <a:gd name="connsiteX17-4959" fmla="*/ 3842557 w 7679838"/>
                <a:gd name="connsiteY17-4960" fmla="*/ 217807 h 1017790"/>
                <a:gd name="connsiteX18-4961" fmla="*/ 3225644 w 7679838"/>
                <a:gd name="connsiteY18-4962" fmla="*/ 350222 h 1017790"/>
                <a:gd name="connsiteX19-4963" fmla="*/ 2715151 w 7679838"/>
                <a:gd name="connsiteY19-4964" fmla="*/ 327782 h 1017790"/>
                <a:gd name="connsiteX20-4965" fmla="*/ 2513197 w 7679838"/>
                <a:gd name="connsiteY20-4966" fmla="*/ 383881 h 1017790"/>
                <a:gd name="connsiteX21-4967" fmla="*/ 2070022 w 7679838"/>
                <a:gd name="connsiteY21-4968" fmla="*/ 473638 h 1017790"/>
                <a:gd name="connsiteX22-4969" fmla="*/ 2625394 w 7679838"/>
                <a:gd name="connsiteY22-4970" fmla="*/ 535346 h 1017790"/>
                <a:gd name="connsiteX23-4971" fmla="*/ 3203205 w 7679838"/>
                <a:gd name="connsiteY23-4972" fmla="*/ 462418 h 1017790"/>
                <a:gd name="connsiteX24-4973" fmla="*/ 4241021 w 7679838"/>
                <a:gd name="connsiteY24-4974" fmla="*/ 305343 h 1017790"/>
                <a:gd name="connsiteX25-4975" fmla="*/ 4925418 w 7679838"/>
                <a:gd name="connsiteY25-4976" fmla="*/ 411930 h 1017790"/>
                <a:gd name="connsiteX26-4977" fmla="*/ 5733232 w 7679838"/>
                <a:gd name="connsiteY26-4978" fmla="*/ 260465 h 1017790"/>
                <a:gd name="connsiteX27-4979" fmla="*/ 6799097 w 7679838"/>
                <a:gd name="connsiteY27-4980" fmla="*/ 417539 h 1017790"/>
                <a:gd name="connsiteX28-4981" fmla="*/ 7040319 w 7679838"/>
                <a:gd name="connsiteY28-4982" fmla="*/ 484857 h 1017790"/>
                <a:gd name="connsiteX29-4983" fmla="*/ 7595691 w 7679838"/>
                <a:gd name="connsiteY29-4984" fmla="*/ 310953 h 1017790"/>
                <a:gd name="connsiteX30-4985" fmla="*/ 7679838 w 7679838"/>
                <a:gd name="connsiteY30-4986" fmla="*/ 726079 h 1017790"/>
                <a:gd name="connsiteX31-4987" fmla="*/ 7146905 w 7679838"/>
                <a:gd name="connsiteY31-4988" fmla="*/ 737299 h 1017790"/>
                <a:gd name="connsiteX32-4989" fmla="*/ 7023490 w 7679838"/>
                <a:gd name="connsiteY32-4990" fmla="*/ 754128 h 1017790"/>
                <a:gd name="connsiteX33-4991" fmla="*/ 6546655 w 7679838"/>
                <a:gd name="connsiteY33-4992" fmla="*/ 703640 h 1017790"/>
                <a:gd name="connsiteX34-4993" fmla="*/ 5895917 w 7679838"/>
                <a:gd name="connsiteY34-4994" fmla="*/ 782177 h 1017790"/>
                <a:gd name="connsiteX35-4995" fmla="*/ 5424692 w 7679838"/>
                <a:gd name="connsiteY35-4996" fmla="*/ 731689 h 1017790"/>
                <a:gd name="connsiteX36-4997" fmla="*/ 4981517 w 7679838"/>
                <a:gd name="connsiteY36-4998" fmla="*/ 905593 h 1017790"/>
                <a:gd name="connsiteX37-4999" fmla="*/ 4431755 w 7679838"/>
                <a:gd name="connsiteY37-5000" fmla="*/ 922423 h 1017790"/>
                <a:gd name="connsiteX38-5001" fmla="*/ 3938091 w 7679838"/>
                <a:gd name="connsiteY38-5002" fmla="*/ 1017790 h 1017790"/>
                <a:gd name="connsiteX39-5003" fmla="*/ 0 w 7679838"/>
                <a:gd name="connsiteY39-5004" fmla="*/ 1017790 h 1017790"/>
                <a:gd name="connsiteX0-5005" fmla="*/ 0 w 7679838"/>
                <a:gd name="connsiteY0-5006" fmla="*/ 1017790 h 1017790"/>
                <a:gd name="connsiteX1-5007" fmla="*/ 259271 w 7679838"/>
                <a:gd name="connsiteY1-5008" fmla="*/ 681698 h 1017790"/>
                <a:gd name="connsiteX2-5009" fmla="*/ 487503 w 7679838"/>
                <a:gd name="connsiteY2-5010" fmla="*/ 656539 h 1017790"/>
                <a:gd name="connsiteX3-5011" fmla="*/ 669121 w 7679838"/>
                <a:gd name="connsiteY3-5012" fmla="*/ 685805 h 1017790"/>
                <a:gd name="connsiteX4-5013" fmla="*/ 833041 w 7679838"/>
                <a:gd name="connsiteY4-5014" fmla="*/ 786068 h 1017790"/>
                <a:gd name="connsiteX5-5015" fmla="*/ 1115137 w 7679838"/>
                <a:gd name="connsiteY5-5016" fmla="*/ 778121 h 1017790"/>
                <a:gd name="connsiteX6-5017" fmla="*/ 1363185 w 7679838"/>
                <a:gd name="connsiteY6-5018" fmla="*/ 209976 h 1017790"/>
                <a:gd name="connsiteX7-5019" fmla="*/ 2880059 w 7679838"/>
                <a:gd name="connsiteY7-5020" fmla="*/ 2748 h 1017790"/>
                <a:gd name="connsiteX8-5021" fmla="*/ 3769678 w 7679838"/>
                <a:gd name="connsiteY8-5022" fmla="*/ 27825 h 1017790"/>
                <a:gd name="connsiteX9-5023" fmla="*/ 4272462 w 7679838"/>
                <a:gd name="connsiteY9-5024" fmla="*/ 4801 h 1017790"/>
                <a:gd name="connsiteX10-5025" fmla="*/ 4530511 w 7679838"/>
                <a:gd name="connsiteY10-5026" fmla="*/ 278296 h 1017790"/>
                <a:gd name="connsiteX11-5027" fmla="*/ 4366824 w 7679838"/>
                <a:gd name="connsiteY11-5028" fmla="*/ 238859 h 1017790"/>
                <a:gd name="connsiteX12-5029" fmla="*/ 4235077 w 7679838"/>
                <a:gd name="connsiteY12-5030" fmla="*/ 141657 h 1017790"/>
                <a:gd name="connsiteX13-5031" fmla="*/ 4138492 w 7679838"/>
                <a:gd name="connsiteY13-5032" fmla="*/ 198590 h 1017790"/>
                <a:gd name="connsiteX14-5033" fmla="*/ 4251367 w 7679838"/>
                <a:gd name="connsiteY14-5034" fmla="*/ 242818 h 1017790"/>
                <a:gd name="connsiteX15-5035" fmla="*/ 4260739 w 7679838"/>
                <a:gd name="connsiteY15-5036" fmla="*/ 284958 h 1017790"/>
                <a:gd name="connsiteX16-5037" fmla="*/ 4009683 w 7679838"/>
                <a:gd name="connsiteY16-5038" fmla="*/ 293622 h 1017790"/>
                <a:gd name="connsiteX17-5039" fmla="*/ 3842557 w 7679838"/>
                <a:gd name="connsiteY17-5040" fmla="*/ 217807 h 1017790"/>
                <a:gd name="connsiteX18-5041" fmla="*/ 3225644 w 7679838"/>
                <a:gd name="connsiteY18-5042" fmla="*/ 350222 h 1017790"/>
                <a:gd name="connsiteX19-5043" fmla="*/ 2715151 w 7679838"/>
                <a:gd name="connsiteY19-5044" fmla="*/ 327782 h 1017790"/>
                <a:gd name="connsiteX20-5045" fmla="*/ 2513197 w 7679838"/>
                <a:gd name="connsiteY20-5046" fmla="*/ 383881 h 1017790"/>
                <a:gd name="connsiteX21-5047" fmla="*/ 2070022 w 7679838"/>
                <a:gd name="connsiteY21-5048" fmla="*/ 473638 h 1017790"/>
                <a:gd name="connsiteX22-5049" fmla="*/ 2625394 w 7679838"/>
                <a:gd name="connsiteY22-5050" fmla="*/ 535346 h 1017790"/>
                <a:gd name="connsiteX23-5051" fmla="*/ 3203205 w 7679838"/>
                <a:gd name="connsiteY23-5052" fmla="*/ 462418 h 1017790"/>
                <a:gd name="connsiteX24-5053" fmla="*/ 4241021 w 7679838"/>
                <a:gd name="connsiteY24-5054" fmla="*/ 305343 h 1017790"/>
                <a:gd name="connsiteX25-5055" fmla="*/ 4925418 w 7679838"/>
                <a:gd name="connsiteY25-5056" fmla="*/ 411930 h 1017790"/>
                <a:gd name="connsiteX26-5057" fmla="*/ 5733232 w 7679838"/>
                <a:gd name="connsiteY26-5058" fmla="*/ 260465 h 1017790"/>
                <a:gd name="connsiteX27-5059" fmla="*/ 6799097 w 7679838"/>
                <a:gd name="connsiteY27-5060" fmla="*/ 417539 h 1017790"/>
                <a:gd name="connsiteX28-5061" fmla="*/ 7040319 w 7679838"/>
                <a:gd name="connsiteY28-5062" fmla="*/ 484857 h 1017790"/>
                <a:gd name="connsiteX29-5063" fmla="*/ 7595691 w 7679838"/>
                <a:gd name="connsiteY29-5064" fmla="*/ 310953 h 1017790"/>
                <a:gd name="connsiteX30-5065" fmla="*/ 7679838 w 7679838"/>
                <a:gd name="connsiteY30-5066" fmla="*/ 726079 h 1017790"/>
                <a:gd name="connsiteX31-5067" fmla="*/ 7146905 w 7679838"/>
                <a:gd name="connsiteY31-5068" fmla="*/ 737299 h 1017790"/>
                <a:gd name="connsiteX32-5069" fmla="*/ 7023490 w 7679838"/>
                <a:gd name="connsiteY32-5070" fmla="*/ 754128 h 1017790"/>
                <a:gd name="connsiteX33-5071" fmla="*/ 6546655 w 7679838"/>
                <a:gd name="connsiteY33-5072" fmla="*/ 703640 h 1017790"/>
                <a:gd name="connsiteX34-5073" fmla="*/ 5895917 w 7679838"/>
                <a:gd name="connsiteY34-5074" fmla="*/ 782177 h 1017790"/>
                <a:gd name="connsiteX35-5075" fmla="*/ 5424692 w 7679838"/>
                <a:gd name="connsiteY35-5076" fmla="*/ 731689 h 1017790"/>
                <a:gd name="connsiteX36-5077" fmla="*/ 4981517 w 7679838"/>
                <a:gd name="connsiteY36-5078" fmla="*/ 905593 h 1017790"/>
                <a:gd name="connsiteX37-5079" fmla="*/ 4431755 w 7679838"/>
                <a:gd name="connsiteY37-5080" fmla="*/ 922423 h 1017790"/>
                <a:gd name="connsiteX38-5081" fmla="*/ 3938091 w 7679838"/>
                <a:gd name="connsiteY38-5082" fmla="*/ 1017790 h 1017790"/>
                <a:gd name="connsiteX39-5083" fmla="*/ 0 w 7679838"/>
                <a:gd name="connsiteY39-5084" fmla="*/ 1017790 h 1017790"/>
                <a:gd name="connsiteX0-5085" fmla="*/ 0 w 7679838"/>
                <a:gd name="connsiteY0-5086" fmla="*/ 1017790 h 1017790"/>
                <a:gd name="connsiteX1-5087" fmla="*/ 259271 w 7679838"/>
                <a:gd name="connsiteY1-5088" fmla="*/ 681698 h 1017790"/>
                <a:gd name="connsiteX2-5089" fmla="*/ 487503 w 7679838"/>
                <a:gd name="connsiteY2-5090" fmla="*/ 656539 h 1017790"/>
                <a:gd name="connsiteX3-5091" fmla="*/ 669121 w 7679838"/>
                <a:gd name="connsiteY3-5092" fmla="*/ 685805 h 1017790"/>
                <a:gd name="connsiteX4-5093" fmla="*/ 833041 w 7679838"/>
                <a:gd name="connsiteY4-5094" fmla="*/ 786068 h 1017790"/>
                <a:gd name="connsiteX5-5095" fmla="*/ 1115137 w 7679838"/>
                <a:gd name="connsiteY5-5096" fmla="*/ 778121 h 1017790"/>
                <a:gd name="connsiteX6-5097" fmla="*/ 1363185 w 7679838"/>
                <a:gd name="connsiteY6-5098" fmla="*/ 209976 h 1017790"/>
                <a:gd name="connsiteX7-5099" fmla="*/ 2880059 w 7679838"/>
                <a:gd name="connsiteY7-5100" fmla="*/ 2748 h 1017790"/>
                <a:gd name="connsiteX8-5101" fmla="*/ 3769678 w 7679838"/>
                <a:gd name="connsiteY8-5102" fmla="*/ 27825 h 1017790"/>
                <a:gd name="connsiteX9-5103" fmla="*/ 4272462 w 7679838"/>
                <a:gd name="connsiteY9-5104" fmla="*/ 4801 h 1017790"/>
                <a:gd name="connsiteX10-5105" fmla="*/ 4530511 w 7679838"/>
                <a:gd name="connsiteY10-5106" fmla="*/ 278296 h 1017790"/>
                <a:gd name="connsiteX11-5107" fmla="*/ 4366824 w 7679838"/>
                <a:gd name="connsiteY11-5108" fmla="*/ 238859 h 1017790"/>
                <a:gd name="connsiteX12-5109" fmla="*/ 4235077 w 7679838"/>
                <a:gd name="connsiteY12-5110" fmla="*/ 141657 h 1017790"/>
                <a:gd name="connsiteX13-5111" fmla="*/ 4138492 w 7679838"/>
                <a:gd name="connsiteY13-5112" fmla="*/ 198590 h 1017790"/>
                <a:gd name="connsiteX14-5113" fmla="*/ 4260739 w 7679838"/>
                <a:gd name="connsiteY14-5114" fmla="*/ 284958 h 1017790"/>
                <a:gd name="connsiteX15-5115" fmla="*/ 4009683 w 7679838"/>
                <a:gd name="connsiteY15-5116" fmla="*/ 293622 h 1017790"/>
                <a:gd name="connsiteX16-5117" fmla="*/ 3842557 w 7679838"/>
                <a:gd name="connsiteY16-5118" fmla="*/ 217807 h 1017790"/>
                <a:gd name="connsiteX17-5119" fmla="*/ 3225644 w 7679838"/>
                <a:gd name="connsiteY17-5120" fmla="*/ 350222 h 1017790"/>
                <a:gd name="connsiteX18-5121" fmla="*/ 2715151 w 7679838"/>
                <a:gd name="connsiteY18-5122" fmla="*/ 327782 h 1017790"/>
                <a:gd name="connsiteX19-5123" fmla="*/ 2513197 w 7679838"/>
                <a:gd name="connsiteY19-5124" fmla="*/ 383881 h 1017790"/>
                <a:gd name="connsiteX20-5125" fmla="*/ 2070022 w 7679838"/>
                <a:gd name="connsiteY20-5126" fmla="*/ 473638 h 1017790"/>
                <a:gd name="connsiteX21-5127" fmla="*/ 2625394 w 7679838"/>
                <a:gd name="connsiteY21-5128" fmla="*/ 535346 h 1017790"/>
                <a:gd name="connsiteX22-5129" fmla="*/ 3203205 w 7679838"/>
                <a:gd name="connsiteY22-5130" fmla="*/ 462418 h 1017790"/>
                <a:gd name="connsiteX23-5131" fmla="*/ 4241021 w 7679838"/>
                <a:gd name="connsiteY23-5132" fmla="*/ 305343 h 1017790"/>
                <a:gd name="connsiteX24-5133" fmla="*/ 4925418 w 7679838"/>
                <a:gd name="connsiteY24-5134" fmla="*/ 411930 h 1017790"/>
                <a:gd name="connsiteX25-5135" fmla="*/ 5733232 w 7679838"/>
                <a:gd name="connsiteY25-5136" fmla="*/ 260465 h 1017790"/>
                <a:gd name="connsiteX26-5137" fmla="*/ 6799097 w 7679838"/>
                <a:gd name="connsiteY26-5138" fmla="*/ 417539 h 1017790"/>
                <a:gd name="connsiteX27-5139" fmla="*/ 7040319 w 7679838"/>
                <a:gd name="connsiteY27-5140" fmla="*/ 484857 h 1017790"/>
                <a:gd name="connsiteX28-5141" fmla="*/ 7595691 w 7679838"/>
                <a:gd name="connsiteY28-5142" fmla="*/ 310953 h 1017790"/>
                <a:gd name="connsiteX29-5143" fmla="*/ 7679838 w 7679838"/>
                <a:gd name="connsiteY29-5144" fmla="*/ 726079 h 1017790"/>
                <a:gd name="connsiteX30-5145" fmla="*/ 7146905 w 7679838"/>
                <a:gd name="connsiteY30-5146" fmla="*/ 737299 h 1017790"/>
                <a:gd name="connsiteX31-5147" fmla="*/ 7023490 w 7679838"/>
                <a:gd name="connsiteY31-5148" fmla="*/ 754128 h 1017790"/>
                <a:gd name="connsiteX32-5149" fmla="*/ 6546655 w 7679838"/>
                <a:gd name="connsiteY32-5150" fmla="*/ 703640 h 1017790"/>
                <a:gd name="connsiteX33-5151" fmla="*/ 5895917 w 7679838"/>
                <a:gd name="connsiteY33-5152" fmla="*/ 782177 h 1017790"/>
                <a:gd name="connsiteX34-5153" fmla="*/ 5424692 w 7679838"/>
                <a:gd name="connsiteY34-5154" fmla="*/ 731689 h 1017790"/>
                <a:gd name="connsiteX35-5155" fmla="*/ 4981517 w 7679838"/>
                <a:gd name="connsiteY35-5156" fmla="*/ 905593 h 1017790"/>
                <a:gd name="connsiteX36-5157" fmla="*/ 4431755 w 7679838"/>
                <a:gd name="connsiteY36-5158" fmla="*/ 922423 h 1017790"/>
                <a:gd name="connsiteX37-5159" fmla="*/ 3938091 w 7679838"/>
                <a:gd name="connsiteY37-5160" fmla="*/ 1017790 h 1017790"/>
                <a:gd name="connsiteX38-5161" fmla="*/ 0 w 7679838"/>
                <a:gd name="connsiteY38-5162" fmla="*/ 1017790 h 1017790"/>
                <a:gd name="connsiteX0-5163" fmla="*/ 0 w 7679838"/>
                <a:gd name="connsiteY0-5164" fmla="*/ 1017790 h 1017790"/>
                <a:gd name="connsiteX1-5165" fmla="*/ 259271 w 7679838"/>
                <a:gd name="connsiteY1-5166" fmla="*/ 681698 h 1017790"/>
                <a:gd name="connsiteX2-5167" fmla="*/ 487503 w 7679838"/>
                <a:gd name="connsiteY2-5168" fmla="*/ 656539 h 1017790"/>
                <a:gd name="connsiteX3-5169" fmla="*/ 669121 w 7679838"/>
                <a:gd name="connsiteY3-5170" fmla="*/ 685805 h 1017790"/>
                <a:gd name="connsiteX4-5171" fmla="*/ 833041 w 7679838"/>
                <a:gd name="connsiteY4-5172" fmla="*/ 786068 h 1017790"/>
                <a:gd name="connsiteX5-5173" fmla="*/ 1115137 w 7679838"/>
                <a:gd name="connsiteY5-5174" fmla="*/ 778121 h 1017790"/>
                <a:gd name="connsiteX6-5175" fmla="*/ 1363185 w 7679838"/>
                <a:gd name="connsiteY6-5176" fmla="*/ 209976 h 1017790"/>
                <a:gd name="connsiteX7-5177" fmla="*/ 2880059 w 7679838"/>
                <a:gd name="connsiteY7-5178" fmla="*/ 2748 h 1017790"/>
                <a:gd name="connsiteX8-5179" fmla="*/ 3769678 w 7679838"/>
                <a:gd name="connsiteY8-5180" fmla="*/ 27825 h 1017790"/>
                <a:gd name="connsiteX9-5181" fmla="*/ 4272462 w 7679838"/>
                <a:gd name="connsiteY9-5182" fmla="*/ 4801 h 1017790"/>
                <a:gd name="connsiteX10-5183" fmla="*/ 4530511 w 7679838"/>
                <a:gd name="connsiteY10-5184" fmla="*/ 278296 h 1017790"/>
                <a:gd name="connsiteX11-5185" fmla="*/ 4366824 w 7679838"/>
                <a:gd name="connsiteY11-5186" fmla="*/ 238859 h 1017790"/>
                <a:gd name="connsiteX12-5187" fmla="*/ 4235077 w 7679838"/>
                <a:gd name="connsiteY12-5188" fmla="*/ 141657 h 1017790"/>
                <a:gd name="connsiteX13-5189" fmla="*/ 4138492 w 7679838"/>
                <a:gd name="connsiteY13-5190" fmla="*/ 198590 h 1017790"/>
                <a:gd name="connsiteX14-5191" fmla="*/ 4249854 w 7679838"/>
                <a:gd name="connsiteY14-5192" fmla="*/ 263187 h 1017790"/>
                <a:gd name="connsiteX15-5193" fmla="*/ 4009683 w 7679838"/>
                <a:gd name="connsiteY15-5194" fmla="*/ 293622 h 1017790"/>
                <a:gd name="connsiteX16-5195" fmla="*/ 3842557 w 7679838"/>
                <a:gd name="connsiteY16-5196" fmla="*/ 217807 h 1017790"/>
                <a:gd name="connsiteX17-5197" fmla="*/ 3225644 w 7679838"/>
                <a:gd name="connsiteY17-5198" fmla="*/ 350222 h 1017790"/>
                <a:gd name="connsiteX18-5199" fmla="*/ 2715151 w 7679838"/>
                <a:gd name="connsiteY18-5200" fmla="*/ 327782 h 1017790"/>
                <a:gd name="connsiteX19-5201" fmla="*/ 2513197 w 7679838"/>
                <a:gd name="connsiteY19-5202" fmla="*/ 383881 h 1017790"/>
                <a:gd name="connsiteX20-5203" fmla="*/ 2070022 w 7679838"/>
                <a:gd name="connsiteY20-5204" fmla="*/ 473638 h 1017790"/>
                <a:gd name="connsiteX21-5205" fmla="*/ 2625394 w 7679838"/>
                <a:gd name="connsiteY21-5206" fmla="*/ 535346 h 1017790"/>
                <a:gd name="connsiteX22-5207" fmla="*/ 3203205 w 7679838"/>
                <a:gd name="connsiteY22-5208" fmla="*/ 462418 h 1017790"/>
                <a:gd name="connsiteX23-5209" fmla="*/ 4241021 w 7679838"/>
                <a:gd name="connsiteY23-5210" fmla="*/ 305343 h 1017790"/>
                <a:gd name="connsiteX24-5211" fmla="*/ 4925418 w 7679838"/>
                <a:gd name="connsiteY24-5212" fmla="*/ 411930 h 1017790"/>
                <a:gd name="connsiteX25-5213" fmla="*/ 5733232 w 7679838"/>
                <a:gd name="connsiteY25-5214" fmla="*/ 260465 h 1017790"/>
                <a:gd name="connsiteX26-5215" fmla="*/ 6799097 w 7679838"/>
                <a:gd name="connsiteY26-5216" fmla="*/ 417539 h 1017790"/>
                <a:gd name="connsiteX27-5217" fmla="*/ 7040319 w 7679838"/>
                <a:gd name="connsiteY27-5218" fmla="*/ 484857 h 1017790"/>
                <a:gd name="connsiteX28-5219" fmla="*/ 7595691 w 7679838"/>
                <a:gd name="connsiteY28-5220" fmla="*/ 310953 h 1017790"/>
                <a:gd name="connsiteX29-5221" fmla="*/ 7679838 w 7679838"/>
                <a:gd name="connsiteY29-5222" fmla="*/ 726079 h 1017790"/>
                <a:gd name="connsiteX30-5223" fmla="*/ 7146905 w 7679838"/>
                <a:gd name="connsiteY30-5224" fmla="*/ 737299 h 1017790"/>
                <a:gd name="connsiteX31-5225" fmla="*/ 7023490 w 7679838"/>
                <a:gd name="connsiteY31-5226" fmla="*/ 754128 h 1017790"/>
                <a:gd name="connsiteX32-5227" fmla="*/ 6546655 w 7679838"/>
                <a:gd name="connsiteY32-5228" fmla="*/ 703640 h 1017790"/>
                <a:gd name="connsiteX33-5229" fmla="*/ 5895917 w 7679838"/>
                <a:gd name="connsiteY33-5230" fmla="*/ 782177 h 1017790"/>
                <a:gd name="connsiteX34-5231" fmla="*/ 5424692 w 7679838"/>
                <a:gd name="connsiteY34-5232" fmla="*/ 731689 h 1017790"/>
                <a:gd name="connsiteX35-5233" fmla="*/ 4981517 w 7679838"/>
                <a:gd name="connsiteY35-5234" fmla="*/ 905593 h 1017790"/>
                <a:gd name="connsiteX36-5235" fmla="*/ 4431755 w 7679838"/>
                <a:gd name="connsiteY36-5236" fmla="*/ 922423 h 1017790"/>
                <a:gd name="connsiteX37-5237" fmla="*/ 3938091 w 7679838"/>
                <a:gd name="connsiteY37-5238" fmla="*/ 1017790 h 1017790"/>
                <a:gd name="connsiteX38-5239" fmla="*/ 0 w 7679838"/>
                <a:gd name="connsiteY38-5240" fmla="*/ 1017790 h 1017790"/>
                <a:gd name="connsiteX0-5241" fmla="*/ 0 w 7679838"/>
                <a:gd name="connsiteY0-5242" fmla="*/ 1017790 h 1017790"/>
                <a:gd name="connsiteX1-5243" fmla="*/ 259271 w 7679838"/>
                <a:gd name="connsiteY1-5244" fmla="*/ 681698 h 1017790"/>
                <a:gd name="connsiteX2-5245" fmla="*/ 487503 w 7679838"/>
                <a:gd name="connsiteY2-5246" fmla="*/ 656539 h 1017790"/>
                <a:gd name="connsiteX3-5247" fmla="*/ 669121 w 7679838"/>
                <a:gd name="connsiteY3-5248" fmla="*/ 685805 h 1017790"/>
                <a:gd name="connsiteX4-5249" fmla="*/ 833041 w 7679838"/>
                <a:gd name="connsiteY4-5250" fmla="*/ 786068 h 1017790"/>
                <a:gd name="connsiteX5-5251" fmla="*/ 1115137 w 7679838"/>
                <a:gd name="connsiteY5-5252" fmla="*/ 778121 h 1017790"/>
                <a:gd name="connsiteX6-5253" fmla="*/ 1363185 w 7679838"/>
                <a:gd name="connsiteY6-5254" fmla="*/ 209976 h 1017790"/>
                <a:gd name="connsiteX7-5255" fmla="*/ 2880059 w 7679838"/>
                <a:gd name="connsiteY7-5256" fmla="*/ 2748 h 1017790"/>
                <a:gd name="connsiteX8-5257" fmla="*/ 3769678 w 7679838"/>
                <a:gd name="connsiteY8-5258" fmla="*/ 27825 h 1017790"/>
                <a:gd name="connsiteX9-5259" fmla="*/ 4272462 w 7679838"/>
                <a:gd name="connsiteY9-5260" fmla="*/ 4801 h 1017790"/>
                <a:gd name="connsiteX10-5261" fmla="*/ 4530511 w 7679838"/>
                <a:gd name="connsiteY10-5262" fmla="*/ 278296 h 1017790"/>
                <a:gd name="connsiteX11-5263" fmla="*/ 4366824 w 7679838"/>
                <a:gd name="connsiteY11-5264" fmla="*/ 238859 h 1017790"/>
                <a:gd name="connsiteX12-5265" fmla="*/ 4235077 w 7679838"/>
                <a:gd name="connsiteY12-5266" fmla="*/ 141657 h 1017790"/>
                <a:gd name="connsiteX13-5267" fmla="*/ 4138492 w 7679838"/>
                <a:gd name="connsiteY13-5268" fmla="*/ 198590 h 1017790"/>
                <a:gd name="connsiteX14-5269" fmla="*/ 4252575 w 7679838"/>
                <a:gd name="connsiteY14-5270" fmla="*/ 279516 h 1017790"/>
                <a:gd name="connsiteX15-5271" fmla="*/ 4009683 w 7679838"/>
                <a:gd name="connsiteY15-5272" fmla="*/ 293622 h 1017790"/>
                <a:gd name="connsiteX16-5273" fmla="*/ 3842557 w 7679838"/>
                <a:gd name="connsiteY16-5274" fmla="*/ 217807 h 1017790"/>
                <a:gd name="connsiteX17-5275" fmla="*/ 3225644 w 7679838"/>
                <a:gd name="connsiteY17-5276" fmla="*/ 350222 h 1017790"/>
                <a:gd name="connsiteX18-5277" fmla="*/ 2715151 w 7679838"/>
                <a:gd name="connsiteY18-5278" fmla="*/ 327782 h 1017790"/>
                <a:gd name="connsiteX19-5279" fmla="*/ 2513197 w 7679838"/>
                <a:gd name="connsiteY19-5280" fmla="*/ 383881 h 1017790"/>
                <a:gd name="connsiteX20-5281" fmla="*/ 2070022 w 7679838"/>
                <a:gd name="connsiteY20-5282" fmla="*/ 473638 h 1017790"/>
                <a:gd name="connsiteX21-5283" fmla="*/ 2625394 w 7679838"/>
                <a:gd name="connsiteY21-5284" fmla="*/ 535346 h 1017790"/>
                <a:gd name="connsiteX22-5285" fmla="*/ 3203205 w 7679838"/>
                <a:gd name="connsiteY22-5286" fmla="*/ 462418 h 1017790"/>
                <a:gd name="connsiteX23-5287" fmla="*/ 4241021 w 7679838"/>
                <a:gd name="connsiteY23-5288" fmla="*/ 305343 h 1017790"/>
                <a:gd name="connsiteX24-5289" fmla="*/ 4925418 w 7679838"/>
                <a:gd name="connsiteY24-5290" fmla="*/ 411930 h 1017790"/>
                <a:gd name="connsiteX25-5291" fmla="*/ 5733232 w 7679838"/>
                <a:gd name="connsiteY25-5292" fmla="*/ 260465 h 1017790"/>
                <a:gd name="connsiteX26-5293" fmla="*/ 6799097 w 7679838"/>
                <a:gd name="connsiteY26-5294" fmla="*/ 417539 h 1017790"/>
                <a:gd name="connsiteX27-5295" fmla="*/ 7040319 w 7679838"/>
                <a:gd name="connsiteY27-5296" fmla="*/ 484857 h 1017790"/>
                <a:gd name="connsiteX28-5297" fmla="*/ 7595691 w 7679838"/>
                <a:gd name="connsiteY28-5298" fmla="*/ 310953 h 1017790"/>
                <a:gd name="connsiteX29-5299" fmla="*/ 7679838 w 7679838"/>
                <a:gd name="connsiteY29-5300" fmla="*/ 726079 h 1017790"/>
                <a:gd name="connsiteX30-5301" fmla="*/ 7146905 w 7679838"/>
                <a:gd name="connsiteY30-5302" fmla="*/ 737299 h 1017790"/>
                <a:gd name="connsiteX31-5303" fmla="*/ 7023490 w 7679838"/>
                <a:gd name="connsiteY31-5304" fmla="*/ 754128 h 1017790"/>
                <a:gd name="connsiteX32-5305" fmla="*/ 6546655 w 7679838"/>
                <a:gd name="connsiteY32-5306" fmla="*/ 703640 h 1017790"/>
                <a:gd name="connsiteX33-5307" fmla="*/ 5895917 w 7679838"/>
                <a:gd name="connsiteY33-5308" fmla="*/ 782177 h 1017790"/>
                <a:gd name="connsiteX34-5309" fmla="*/ 5424692 w 7679838"/>
                <a:gd name="connsiteY34-5310" fmla="*/ 731689 h 1017790"/>
                <a:gd name="connsiteX35-5311" fmla="*/ 4981517 w 7679838"/>
                <a:gd name="connsiteY35-5312" fmla="*/ 905593 h 1017790"/>
                <a:gd name="connsiteX36-5313" fmla="*/ 4431755 w 7679838"/>
                <a:gd name="connsiteY36-5314" fmla="*/ 922423 h 1017790"/>
                <a:gd name="connsiteX37-5315" fmla="*/ 3938091 w 7679838"/>
                <a:gd name="connsiteY37-5316" fmla="*/ 1017790 h 1017790"/>
                <a:gd name="connsiteX38-5317" fmla="*/ 0 w 7679838"/>
                <a:gd name="connsiteY38-5318" fmla="*/ 1017790 h 1017790"/>
                <a:gd name="connsiteX0-5319" fmla="*/ 0 w 7679838"/>
                <a:gd name="connsiteY0-5320" fmla="*/ 1017790 h 1017790"/>
                <a:gd name="connsiteX1-5321" fmla="*/ 259271 w 7679838"/>
                <a:gd name="connsiteY1-5322" fmla="*/ 681698 h 1017790"/>
                <a:gd name="connsiteX2-5323" fmla="*/ 487503 w 7679838"/>
                <a:gd name="connsiteY2-5324" fmla="*/ 656539 h 1017790"/>
                <a:gd name="connsiteX3-5325" fmla="*/ 669121 w 7679838"/>
                <a:gd name="connsiteY3-5326" fmla="*/ 685805 h 1017790"/>
                <a:gd name="connsiteX4-5327" fmla="*/ 833041 w 7679838"/>
                <a:gd name="connsiteY4-5328" fmla="*/ 786068 h 1017790"/>
                <a:gd name="connsiteX5-5329" fmla="*/ 1115137 w 7679838"/>
                <a:gd name="connsiteY5-5330" fmla="*/ 778121 h 1017790"/>
                <a:gd name="connsiteX6-5331" fmla="*/ 1363185 w 7679838"/>
                <a:gd name="connsiteY6-5332" fmla="*/ 209976 h 1017790"/>
                <a:gd name="connsiteX7-5333" fmla="*/ 2880059 w 7679838"/>
                <a:gd name="connsiteY7-5334" fmla="*/ 2748 h 1017790"/>
                <a:gd name="connsiteX8-5335" fmla="*/ 3769678 w 7679838"/>
                <a:gd name="connsiteY8-5336" fmla="*/ 27825 h 1017790"/>
                <a:gd name="connsiteX9-5337" fmla="*/ 4272462 w 7679838"/>
                <a:gd name="connsiteY9-5338" fmla="*/ 4801 h 1017790"/>
                <a:gd name="connsiteX10-5339" fmla="*/ 4530511 w 7679838"/>
                <a:gd name="connsiteY10-5340" fmla="*/ 278296 h 1017790"/>
                <a:gd name="connsiteX11-5341" fmla="*/ 4366824 w 7679838"/>
                <a:gd name="connsiteY11-5342" fmla="*/ 238859 h 1017790"/>
                <a:gd name="connsiteX12-5343" fmla="*/ 4235077 w 7679838"/>
                <a:gd name="connsiteY12-5344" fmla="*/ 141657 h 1017790"/>
                <a:gd name="connsiteX13-5345" fmla="*/ 4138492 w 7679838"/>
                <a:gd name="connsiteY13-5346" fmla="*/ 198590 h 1017790"/>
                <a:gd name="connsiteX14-5347" fmla="*/ 4252575 w 7679838"/>
                <a:gd name="connsiteY14-5348" fmla="*/ 279516 h 1017790"/>
                <a:gd name="connsiteX15-5349" fmla="*/ 4009683 w 7679838"/>
                <a:gd name="connsiteY15-5350" fmla="*/ 293622 h 1017790"/>
                <a:gd name="connsiteX16-5351" fmla="*/ 3842557 w 7679838"/>
                <a:gd name="connsiteY16-5352" fmla="*/ 217807 h 1017790"/>
                <a:gd name="connsiteX17-5353" fmla="*/ 3225644 w 7679838"/>
                <a:gd name="connsiteY17-5354" fmla="*/ 350222 h 1017790"/>
                <a:gd name="connsiteX18-5355" fmla="*/ 2715151 w 7679838"/>
                <a:gd name="connsiteY18-5356" fmla="*/ 327782 h 1017790"/>
                <a:gd name="connsiteX19-5357" fmla="*/ 2513197 w 7679838"/>
                <a:gd name="connsiteY19-5358" fmla="*/ 383881 h 1017790"/>
                <a:gd name="connsiteX20-5359" fmla="*/ 2070022 w 7679838"/>
                <a:gd name="connsiteY20-5360" fmla="*/ 473638 h 1017790"/>
                <a:gd name="connsiteX21-5361" fmla="*/ 2625394 w 7679838"/>
                <a:gd name="connsiteY21-5362" fmla="*/ 535346 h 1017790"/>
                <a:gd name="connsiteX22-5363" fmla="*/ 3203205 w 7679838"/>
                <a:gd name="connsiteY22-5364" fmla="*/ 462418 h 1017790"/>
                <a:gd name="connsiteX23-5365" fmla="*/ 4241021 w 7679838"/>
                <a:gd name="connsiteY23-5366" fmla="*/ 305343 h 1017790"/>
                <a:gd name="connsiteX24-5367" fmla="*/ 4925418 w 7679838"/>
                <a:gd name="connsiteY24-5368" fmla="*/ 411930 h 1017790"/>
                <a:gd name="connsiteX25-5369" fmla="*/ 5733232 w 7679838"/>
                <a:gd name="connsiteY25-5370" fmla="*/ 260465 h 1017790"/>
                <a:gd name="connsiteX26-5371" fmla="*/ 6799097 w 7679838"/>
                <a:gd name="connsiteY26-5372" fmla="*/ 417539 h 1017790"/>
                <a:gd name="connsiteX27-5373" fmla="*/ 7040319 w 7679838"/>
                <a:gd name="connsiteY27-5374" fmla="*/ 484857 h 1017790"/>
                <a:gd name="connsiteX28-5375" fmla="*/ 7595691 w 7679838"/>
                <a:gd name="connsiteY28-5376" fmla="*/ 310953 h 1017790"/>
                <a:gd name="connsiteX29-5377" fmla="*/ 7679838 w 7679838"/>
                <a:gd name="connsiteY29-5378" fmla="*/ 726079 h 1017790"/>
                <a:gd name="connsiteX30-5379" fmla="*/ 7146905 w 7679838"/>
                <a:gd name="connsiteY30-5380" fmla="*/ 737299 h 1017790"/>
                <a:gd name="connsiteX31-5381" fmla="*/ 7023490 w 7679838"/>
                <a:gd name="connsiteY31-5382" fmla="*/ 754128 h 1017790"/>
                <a:gd name="connsiteX32-5383" fmla="*/ 6546655 w 7679838"/>
                <a:gd name="connsiteY32-5384" fmla="*/ 703640 h 1017790"/>
                <a:gd name="connsiteX33-5385" fmla="*/ 5895917 w 7679838"/>
                <a:gd name="connsiteY33-5386" fmla="*/ 782177 h 1017790"/>
                <a:gd name="connsiteX34-5387" fmla="*/ 5424692 w 7679838"/>
                <a:gd name="connsiteY34-5388" fmla="*/ 731689 h 1017790"/>
                <a:gd name="connsiteX35-5389" fmla="*/ 4981517 w 7679838"/>
                <a:gd name="connsiteY35-5390" fmla="*/ 905593 h 1017790"/>
                <a:gd name="connsiteX36-5391" fmla="*/ 4431755 w 7679838"/>
                <a:gd name="connsiteY36-5392" fmla="*/ 922423 h 1017790"/>
                <a:gd name="connsiteX37-5393" fmla="*/ 3938091 w 7679838"/>
                <a:gd name="connsiteY37-5394" fmla="*/ 1017790 h 1017790"/>
                <a:gd name="connsiteX38-5395" fmla="*/ 0 w 7679838"/>
                <a:gd name="connsiteY38-5396" fmla="*/ 1017790 h 1017790"/>
                <a:gd name="connsiteX0-5397" fmla="*/ 0 w 7679838"/>
                <a:gd name="connsiteY0-5398" fmla="*/ 1017790 h 1017790"/>
                <a:gd name="connsiteX1-5399" fmla="*/ 259271 w 7679838"/>
                <a:gd name="connsiteY1-5400" fmla="*/ 681698 h 1017790"/>
                <a:gd name="connsiteX2-5401" fmla="*/ 487503 w 7679838"/>
                <a:gd name="connsiteY2-5402" fmla="*/ 656539 h 1017790"/>
                <a:gd name="connsiteX3-5403" fmla="*/ 669121 w 7679838"/>
                <a:gd name="connsiteY3-5404" fmla="*/ 685805 h 1017790"/>
                <a:gd name="connsiteX4-5405" fmla="*/ 833041 w 7679838"/>
                <a:gd name="connsiteY4-5406" fmla="*/ 786068 h 1017790"/>
                <a:gd name="connsiteX5-5407" fmla="*/ 1115137 w 7679838"/>
                <a:gd name="connsiteY5-5408" fmla="*/ 778121 h 1017790"/>
                <a:gd name="connsiteX6-5409" fmla="*/ 1363185 w 7679838"/>
                <a:gd name="connsiteY6-5410" fmla="*/ 209976 h 1017790"/>
                <a:gd name="connsiteX7-5411" fmla="*/ 2880059 w 7679838"/>
                <a:gd name="connsiteY7-5412" fmla="*/ 2748 h 1017790"/>
                <a:gd name="connsiteX8-5413" fmla="*/ 3769678 w 7679838"/>
                <a:gd name="connsiteY8-5414" fmla="*/ 27825 h 1017790"/>
                <a:gd name="connsiteX9-5415" fmla="*/ 4272462 w 7679838"/>
                <a:gd name="connsiteY9-5416" fmla="*/ 4801 h 1017790"/>
                <a:gd name="connsiteX10-5417" fmla="*/ 4530511 w 7679838"/>
                <a:gd name="connsiteY10-5418" fmla="*/ 278296 h 1017790"/>
                <a:gd name="connsiteX11-5419" fmla="*/ 4366824 w 7679838"/>
                <a:gd name="connsiteY11-5420" fmla="*/ 238859 h 1017790"/>
                <a:gd name="connsiteX12-5421" fmla="*/ 4235077 w 7679838"/>
                <a:gd name="connsiteY12-5422" fmla="*/ 141657 h 1017790"/>
                <a:gd name="connsiteX13-5423" fmla="*/ 4138492 w 7679838"/>
                <a:gd name="connsiteY13-5424" fmla="*/ 198590 h 1017790"/>
                <a:gd name="connsiteX14-5425" fmla="*/ 4252575 w 7679838"/>
                <a:gd name="connsiteY14-5426" fmla="*/ 279516 h 1017790"/>
                <a:gd name="connsiteX15-5427" fmla="*/ 4009683 w 7679838"/>
                <a:gd name="connsiteY15-5428" fmla="*/ 293622 h 1017790"/>
                <a:gd name="connsiteX16-5429" fmla="*/ 3842557 w 7679838"/>
                <a:gd name="connsiteY16-5430" fmla="*/ 217807 h 1017790"/>
                <a:gd name="connsiteX17-5431" fmla="*/ 3225644 w 7679838"/>
                <a:gd name="connsiteY17-5432" fmla="*/ 350222 h 1017790"/>
                <a:gd name="connsiteX18-5433" fmla="*/ 2715151 w 7679838"/>
                <a:gd name="connsiteY18-5434" fmla="*/ 327782 h 1017790"/>
                <a:gd name="connsiteX19-5435" fmla="*/ 2513197 w 7679838"/>
                <a:gd name="connsiteY19-5436" fmla="*/ 383881 h 1017790"/>
                <a:gd name="connsiteX20-5437" fmla="*/ 2070022 w 7679838"/>
                <a:gd name="connsiteY20-5438" fmla="*/ 473638 h 1017790"/>
                <a:gd name="connsiteX21-5439" fmla="*/ 2625394 w 7679838"/>
                <a:gd name="connsiteY21-5440" fmla="*/ 535346 h 1017790"/>
                <a:gd name="connsiteX22-5441" fmla="*/ 3203205 w 7679838"/>
                <a:gd name="connsiteY22-5442" fmla="*/ 462418 h 1017790"/>
                <a:gd name="connsiteX23-5443" fmla="*/ 4241021 w 7679838"/>
                <a:gd name="connsiteY23-5444" fmla="*/ 305343 h 1017790"/>
                <a:gd name="connsiteX24-5445" fmla="*/ 4925418 w 7679838"/>
                <a:gd name="connsiteY24-5446" fmla="*/ 411930 h 1017790"/>
                <a:gd name="connsiteX25-5447" fmla="*/ 5733232 w 7679838"/>
                <a:gd name="connsiteY25-5448" fmla="*/ 260465 h 1017790"/>
                <a:gd name="connsiteX26-5449" fmla="*/ 6799097 w 7679838"/>
                <a:gd name="connsiteY26-5450" fmla="*/ 417539 h 1017790"/>
                <a:gd name="connsiteX27-5451" fmla="*/ 7040319 w 7679838"/>
                <a:gd name="connsiteY27-5452" fmla="*/ 484857 h 1017790"/>
                <a:gd name="connsiteX28-5453" fmla="*/ 7595691 w 7679838"/>
                <a:gd name="connsiteY28-5454" fmla="*/ 310953 h 1017790"/>
                <a:gd name="connsiteX29-5455" fmla="*/ 7679838 w 7679838"/>
                <a:gd name="connsiteY29-5456" fmla="*/ 726079 h 1017790"/>
                <a:gd name="connsiteX30-5457" fmla="*/ 7146905 w 7679838"/>
                <a:gd name="connsiteY30-5458" fmla="*/ 737299 h 1017790"/>
                <a:gd name="connsiteX31-5459" fmla="*/ 7023490 w 7679838"/>
                <a:gd name="connsiteY31-5460" fmla="*/ 754128 h 1017790"/>
                <a:gd name="connsiteX32-5461" fmla="*/ 6546655 w 7679838"/>
                <a:gd name="connsiteY32-5462" fmla="*/ 703640 h 1017790"/>
                <a:gd name="connsiteX33-5463" fmla="*/ 5895917 w 7679838"/>
                <a:gd name="connsiteY33-5464" fmla="*/ 782177 h 1017790"/>
                <a:gd name="connsiteX34-5465" fmla="*/ 5424692 w 7679838"/>
                <a:gd name="connsiteY34-5466" fmla="*/ 731689 h 1017790"/>
                <a:gd name="connsiteX35-5467" fmla="*/ 4981517 w 7679838"/>
                <a:gd name="connsiteY35-5468" fmla="*/ 905593 h 1017790"/>
                <a:gd name="connsiteX36-5469" fmla="*/ 4431755 w 7679838"/>
                <a:gd name="connsiteY36-5470" fmla="*/ 922423 h 1017790"/>
                <a:gd name="connsiteX37-5471" fmla="*/ 3938091 w 7679838"/>
                <a:gd name="connsiteY37-5472" fmla="*/ 1017790 h 1017790"/>
                <a:gd name="connsiteX38-5473" fmla="*/ 0 w 7679838"/>
                <a:gd name="connsiteY38-5474" fmla="*/ 1017790 h 1017790"/>
                <a:gd name="connsiteX0-5475" fmla="*/ 0 w 7679838"/>
                <a:gd name="connsiteY0-5476" fmla="*/ 1017790 h 1017790"/>
                <a:gd name="connsiteX1-5477" fmla="*/ 259271 w 7679838"/>
                <a:gd name="connsiteY1-5478" fmla="*/ 681698 h 1017790"/>
                <a:gd name="connsiteX2-5479" fmla="*/ 487503 w 7679838"/>
                <a:gd name="connsiteY2-5480" fmla="*/ 656539 h 1017790"/>
                <a:gd name="connsiteX3-5481" fmla="*/ 669121 w 7679838"/>
                <a:gd name="connsiteY3-5482" fmla="*/ 685805 h 1017790"/>
                <a:gd name="connsiteX4-5483" fmla="*/ 833041 w 7679838"/>
                <a:gd name="connsiteY4-5484" fmla="*/ 786068 h 1017790"/>
                <a:gd name="connsiteX5-5485" fmla="*/ 1115137 w 7679838"/>
                <a:gd name="connsiteY5-5486" fmla="*/ 778121 h 1017790"/>
                <a:gd name="connsiteX6-5487" fmla="*/ 1363185 w 7679838"/>
                <a:gd name="connsiteY6-5488" fmla="*/ 209976 h 1017790"/>
                <a:gd name="connsiteX7-5489" fmla="*/ 2880059 w 7679838"/>
                <a:gd name="connsiteY7-5490" fmla="*/ 2748 h 1017790"/>
                <a:gd name="connsiteX8-5491" fmla="*/ 3769678 w 7679838"/>
                <a:gd name="connsiteY8-5492" fmla="*/ 27825 h 1017790"/>
                <a:gd name="connsiteX9-5493" fmla="*/ 4272462 w 7679838"/>
                <a:gd name="connsiteY9-5494" fmla="*/ 4801 h 1017790"/>
                <a:gd name="connsiteX10-5495" fmla="*/ 4530511 w 7679838"/>
                <a:gd name="connsiteY10-5496" fmla="*/ 278296 h 1017790"/>
                <a:gd name="connsiteX11-5497" fmla="*/ 4366824 w 7679838"/>
                <a:gd name="connsiteY11-5498" fmla="*/ 238859 h 1017790"/>
                <a:gd name="connsiteX12-5499" fmla="*/ 4235077 w 7679838"/>
                <a:gd name="connsiteY12-5500" fmla="*/ 141657 h 1017790"/>
                <a:gd name="connsiteX13-5501" fmla="*/ 4138492 w 7679838"/>
                <a:gd name="connsiteY13-5502" fmla="*/ 198590 h 1017790"/>
                <a:gd name="connsiteX14-5503" fmla="*/ 4252575 w 7679838"/>
                <a:gd name="connsiteY14-5504" fmla="*/ 279516 h 1017790"/>
                <a:gd name="connsiteX15-5505" fmla="*/ 4009683 w 7679838"/>
                <a:gd name="connsiteY15-5506" fmla="*/ 293622 h 1017790"/>
                <a:gd name="connsiteX16-5507" fmla="*/ 3842557 w 7679838"/>
                <a:gd name="connsiteY16-5508" fmla="*/ 217807 h 1017790"/>
                <a:gd name="connsiteX17-5509" fmla="*/ 3225644 w 7679838"/>
                <a:gd name="connsiteY17-5510" fmla="*/ 350222 h 1017790"/>
                <a:gd name="connsiteX18-5511" fmla="*/ 2715151 w 7679838"/>
                <a:gd name="connsiteY18-5512" fmla="*/ 327782 h 1017790"/>
                <a:gd name="connsiteX19-5513" fmla="*/ 2513197 w 7679838"/>
                <a:gd name="connsiteY19-5514" fmla="*/ 383881 h 1017790"/>
                <a:gd name="connsiteX20-5515" fmla="*/ 2070022 w 7679838"/>
                <a:gd name="connsiteY20-5516" fmla="*/ 473638 h 1017790"/>
                <a:gd name="connsiteX21-5517" fmla="*/ 2625394 w 7679838"/>
                <a:gd name="connsiteY21-5518" fmla="*/ 535346 h 1017790"/>
                <a:gd name="connsiteX22-5519" fmla="*/ 3203205 w 7679838"/>
                <a:gd name="connsiteY22-5520" fmla="*/ 462418 h 1017790"/>
                <a:gd name="connsiteX23-5521" fmla="*/ 4241021 w 7679838"/>
                <a:gd name="connsiteY23-5522" fmla="*/ 305343 h 1017790"/>
                <a:gd name="connsiteX24-5523" fmla="*/ 4925418 w 7679838"/>
                <a:gd name="connsiteY24-5524" fmla="*/ 411930 h 1017790"/>
                <a:gd name="connsiteX25-5525" fmla="*/ 5733232 w 7679838"/>
                <a:gd name="connsiteY25-5526" fmla="*/ 260465 h 1017790"/>
                <a:gd name="connsiteX26-5527" fmla="*/ 6799097 w 7679838"/>
                <a:gd name="connsiteY26-5528" fmla="*/ 417539 h 1017790"/>
                <a:gd name="connsiteX27-5529" fmla="*/ 7040319 w 7679838"/>
                <a:gd name="connsiteY27-5530" fmla="*/ 484857 h 1017790"/>
                <a:gd name="connsiteX28-5531" fmla="*/ 7595691 w 7679838"/>
                <a:gd name="connsiteY28-5532" fmla="*/ 310953 h 1017790"/>
                <a:gd name="connsiteX29-5533" fmla="*/ 7679838 w 7679838"/>
                <a:gd name="connsiteY29-5534" fmla="*/ 726079 h 1017790"/>
                <a:gd name="connsiteX30-5535" fmla="*/ 7146905 w 7679838"/>
                <a:gd name="connsiteY30-5536" fmla="*/ 737299 h 1017790"/>
                <a:gd name="connsiteX31-5537" fmla="*/ 7023490 w 7679838"/>
                <a:gd name="connsiteY31-5538" fmla="*/ 754128 h 1017790"/>
                <a:gd name="connsiteX32-5539" fmla="*/ 6546655 w 7679838"/>
                <a:gd name="connsiteY32-5540" fmla="*/ 703640 h 1017790"/>
                <a:gd name="connsiteX33-5541" fmla="*/ 5895917 w 7679838"/>
                <a:gd name="connsiteY33-5542" fmla="*/ 782177 h 1017790"/>
                <a:gd name="connsiteX34-5543" fmla="*/ 5424692 w 7679838"/>
                <a:gd name="connsiteY34-5544" fmla="*/ 731689 h 1017790"/>
                <a:gd name="connsiteX35-5545" fmla="*/ 4981517 w 7679838"/>
                <a:gd name="connsiteY35-5546" fmla="*/ 905593 h 1017790"/>
                <a:gd name="connsiteX36-5547" fmla="*/ 4431755 w 7679838"/>
                <a:gd name="connsiteY36-5548" fmla="*/ 922423 h 1017790"/>
                <a:gd name="connsiteX37-5549" fmla="*/ 3938091 w 7679838"/>
                <a:gd name="connsiteY37-5550" fmla="*/ 1017790 h 1017790"/>
                <a:gd name="connsiteX38-5551" fmla="*/ 0 w 7679838"/>
                <a:gd name="connsiteY38-5552" fmla="*/ 1017790 h 1017790"/>
                <a:gd name="connsiteX0-5553" fmla="*/ 0 w 7679838"/>
                <a:gd name="connsiteY0-5554" fmla="*/ 1017790 h 1017790"/>
                <a:gd name="connsiteX1-5555" fmla="*/ 259271 w 7679838"/>
                <a:gd name="connsiteY1-5556" fmla="*/ 681698 h 1017790"/>
                <a:gd name="connsiteX2-5557" fmla="*/ 487503 w 7679838"/>
                <a:gd name="connsiteY2-5558" fmla="*/ 656539 h 1017790"/>
                <a:gd name="connsiteX3-5559" fmla="*/ 669121 w 7679838"/>
                <a:gd name="connsiteY3-5560" fmla="*/ 685805 h 1017790"/>
                <a:gd name="connsiteX4-5561" fmla="*/ 833041 w 7679838"/>
                <a:gd name="connsiteY4-5562" fmla="*/ 786068 h 1017790"/>
                <a:gd name="connsiteX5-5563" fmla="*/ 1115137 w 7679838"/>
                <a:gd name="connsiteY5-5564" fmla="*/ 778121 h 1017790"/>
                <a:gd name="connsiteX6-5565" fmla="*/ 1363185 w 7679838"/>
                <a:gd name="connsiteY6-5566" fmla="*/ 209976 h 1017790"/>
                <a:gd name="connsiteX7-5567" fmla="*/ 2880059 w 7679838"/>
                <a:gd name="connsiteY7-5568" fmla="*/ 2748 h 1017790"/>
                <a:gd name="connsiteX8-5569" fmla="*/ 3769678 w 7679838"/>
                <a:gd name="connsiteY8-5570" fmla="*/ 27825 h 1017790"/>
                <a:gd name="connsiteX9-5571" fmla="*/ 4272462 w 7679838"/>
                <a:gd name="connsiteY9-5572" fmla="*/ 4801 h 1017790"/>
                <a:gd name="connsiteX10-5573" fmla="*/ 4530511 w 7679838"/>
                <a:gd name="connsiteY10-5574" fmla="*/ 278296 h 1017790"/>
                <a:gd name="connsiteX11-5575" fmla="*/ 4366824 w 7679838"/>
                <a:gd name="connsiteY11-5576" fmla="*/ 238859 h 1017790"/>
                <a:gd name="connsiteX12-5577" fmla="*/ 4235077 w 7679838"/>
                <a:gd name="connsiteY12-5578" fmla="*/ 141657 h 1017790"/>
                <a:gd name="connsiteX13-5579" fmla="*/ 4138492 w 7679838"/>
                <a:gd name="connsiteY13-5580" fmla="*/ 198590 h 1017790"/>
                <a:gd name="connsiteX14-5581" fmla="*/ 4252575 w 7679838"/>
                <a:gd name="connsiteY14-5582" fmla="*/ 279516 h 1017790"/>
                <a:gd name="connsiteX15-5583" fmla="*/ 4009683 w 7679838"/>
                <a:gd name="connsiteY15-5584" fmla="*/ 293622 h 1017790"/>
                <a:gd name="connsiteX16-5585" fmla="*/ 3842557 w 7679838"/>
                <a:gd name="connsiteY16-5586" fmla="*/ 217807 h 1017790"/>
                <a:gd name="connsiteX17-5587" fmla="*/ 3225644 w 7679838"/>
                <a:gd name="connsiteY17-5588" fmla="*/ 350222 h 1017790"/>
                <a:gd name="connsiteX18-5589" fmla="*/ 2715151 w 7679838"/>
                <a:gd name="connsiteY18-5590" fmla="*/ 327782 h 1017790"/>
                <a:gd name="connsiteX19-5591" fmla="*/ 2513197 w 7679838"/>
                <a:gd name="connsiteY19-5592" fmla="*/ 383881 h 1017790"/>
                <a:gd name="connsiteX20-5593" fmla="*/ 2070022 w 7679838"/>
                <a:gd name="connsiteY20-5594" fmla="*/ 473638 h 1017790"/>
                <a:gd name="connsiteX21-5595" fmla="*/ 2625394 w 7679838"/>
                <a:gd name="connsiteY21-5596" fmla="*/ 535346 h 1017790"/>
                <a:gd name="connsiteX22-5597" fmla="*/ 3203205 w 7679838"/>
                <a:gd name="connsiteY22-5598" fmla="*/ 462418 h 1017790"/>
                <a:gd name="connsiteX23-5599" fmla="*/ 4241021 w 7679838"/>
                <a:gd name="connsiteY23-5600" fmla="*/ 305343 h 1017790"/>
                <a:gd name="connsiteX24-5601" fmla="*/ 4925418 w 7679838"/>
                <a:gd name="connsiteY24-5602" fmla="*/ 411930 h 1017790"/>
                <a:gd name="connsiteX25-5603" fmla="*/ 5733232 w 7679838"/>
                <a:gd name="connsiteY25-5604" fmla="*/ 260465 h 1017790"/>
                <a:gd name="connsiteX26-5605" fmla="*/ 6799097 w 7679838"/>
                <a:gd name="connsiteY26-5606" fmla="*/ 417539 h 1017790"/>
                <a:gd name="connsiteX27-5607" fmla="*/ 7040319 w 7679838"/>
                <a:gd name="connsiteY27-5608" fmla="*/ 484857 h 1017790"/>
                <a:gd name="connsiteX28-5609" fmla="*/ 7595691 w 7679838"/>
                <a:gd name="connsiteY28-5610" fmla="*/ 310953 h 1017790"/>
                <a:gd name="connsiteX29-5611" fmla="*/ 7679838 w 7679838"/>
                <a:gd name="connsiteY29-5612" fmla="*/ 726079 h 1017790"/>
                <a:gd name="connsiteX30-5613" fmla="*/ 7146905 w 7679838"/>
                <a:gd name="connsiteY30-5614" fmla="*/ 737299 h 1017790"/>
                <a:gd name="connsiteX31-5615" fmla="*/ 7023490 w 7679838"/>
                <a:gd name="connsiteY31-5616" fmla="*/ 754128 h 1017790"/>
                <a:gd name="connsiteX32-5617" fmla="*/ 6546655 w 7679838"/>
                <a:gd name="connsiteY32-5618" fmla="*/ 703640 h 1017790"/>
                <a:gd name="connsiteX33-5619" fmla="*/ 5895917 w 7679838"/>
                <a:gd name="connsiteY33-5620" fmla="*/ 782177 h 1017790"/>
                <a:gd name="connsiteX34-5621" fmla="*/ 5424692 w 7679838"/>
                <a:gd name="connsiteY34-5622" fmla="*/ 731689 h 1017790"/>
                <a:gd name="connsiteX35-5623" fmla="*/ 4981517 w 7679838"/>
                <a:gd name="connsiteY35-5624" fmla="*/ 905593 h 1017790"/>
                <a:gd name="connsiteX36-5625" fmla="*/ 4431755 w 7679838"/>
                <a:gd name="connsiteY36-5626" fmla="*/ 922423 h 1017790"/>
                <a:gd name="connsiteX37-5627" fmla="*/ 3938091 w 7679838"/>
                <a:gd name="connsiteY37-5628" fmla="*/ 1017790 h 1017790"/>
                <a:gd name="connsiteX38-5629" fmla="*/ 0 w 7679838"/>
                <a:gd name="connsiteY38-5630" fmla="*/ 1017790 h 1017790"/>
                <a:gd name="connsiteX0-5631" fmla="*/ 0 w 7679838"/>
                <a:gd name="connsiteY0-5632" fmla="*/ 1017790 h 1017790"/>
                <a:gd name="connsiteX1-5633" fmla="*/ 259271 w 7679838"/>
                <a:gd name="connsiteY1-5634" fmla="*/ 681698 h 1017790"/>
                <a:gd name="connsiteX2-5635" fmla="*/ 487503 w 7679838"/>
                <a:gd name="connsiteY2-5636" fmla="*/ 656539 h 1017790"/>
                <a:gd name="connsiteX3-5637" fmla="*/ 669121 w 7679838"/>
                <a:gd name="connsiteY3-5638" fmla="*/ 685805 h 1017790"/>
                <a:gd name="connsiteX4-5639" fmla="*/ 833041 w 7679838"/>
                <a:gd name="connsiteY4-5640" fmla="*/ 786068 h 1017790"/>
                <a:gd name="connsiteX5-5641" fmla="*/ 1115137 w 7679838"/>
                <a:gd name="connsiteY5-5642" fmla="*/ 778121 h 1017790"/>
                <a:gd name="connsiteX6-5643" fmla="*/ 1363185 w 7679838"/>
                <a:gd name="connsiteY6-5644" fmla="*/ 209976 h 1017790"/>
                <a:gd name="connsiteX7-5645" fmla="*/ 2880059 w 7679838"/>
                <a:gd name="connsiteY7-5646" fmla="*/ 2748 h 1017790"/>
                <a:gd name="connsiteX8-5647" fmla="*/ 3769678 w 7679838"/>
                <a:gd name="connsiteY8-5648" fmla="*/ 27825 h 1017790"/>
                <a:gd name="connsiteX9-5649" fmla="*/ 4272462 w 7679838"/>
                <a:gd name="connsiteY9-5650" fmla="*/ 4801 h 1017790"/>
                <a:gd name="connsiteX10-5651" fmla="*/ 4530511 w 7679838"/>
                <a:gd name="connsiteY10-5652" fmla="*/ 278296 h 1017790"/>
                <a:gd name="connsiteX11-5653" fmla="*/ 4366824 w 7679838"/>
                <a:gd name="connsiteY11-5654" fmla="*/ 238859 h 1017790"/>
                <a:gd name="connsiteX12-5655" fmla="*/ 4235077 w 7679838"/>
                <a:gd name="connsiteY12-5656" fmla="*/ 141657 h 1017790"/>
                <a:gd name="connsiteX13-5657" fmla="*/ 4138492 w 7679838"/>
                <a:gd name="connsiteY13-5658" fmla="*/ 198590 h 1017790"/>
                <a:gd name="connsiteX14-5659" fmla="*/ 4252575 w 7679838"/>
                <a:gd name="connsiteY14-5660" fmla="*/ 279516 h 1017790"/>
                <a:gd name="connsiteX15-5661" fmla="*/ 4009683 w 7679838"/>
                <a:gd name="connsiteY15-5662" fmla="*/ 293622 h 1017790"/>
                <a:gd name="connsiteX16-5663" fmla="*/ 3842557 w 7679838"/>
                <a:gd name="connsiteY16-5664" fmla="*/ 217807 h 1017790"/>
                <a:gd name="connsiteX17-5665" fmla="*/ 3228366 w 7679838"/>
                <a:gd name="connsiteY17-5666" fmla="*/ 323008 h 1017790"/>
                <a:gd name="connsiteX18-5667" fmla="*/ 2715151 w 7679838"/>
                <a:gd name="connsiteY18-5668" fmla="*/ 327782 h 1017790"/>
                <a:gd name="connsiteX19-5669" fmla="*/ 2513197 w 7679838"/>
                <a:gd name="connsiteY19-5670" fmla="*/ 383881 h 1017790"/>
                <a:gd name="connsiteX20-5671" fmla="*/ 2070022 w 7679838"/>
                <a:gd name="connsiteY20-5672" fmla="*/ 473638 h 1017790"/>
                <a:gd name="connsiteX21-5673" fmla="*/ 2625394 w 7679838"/>
                <a:gd name="connsiteY21-5674" fmla="*/ 535346 h 1017790"/>
                <a:gd name="connsiteX22-5675" fmla="*/ 3203205 w 7679838"/>
                <a:gd name="connsiteY22-5676" fmla="*/ 462418 h 1017790"/>
                <a:gd name="connsiteX23-5677" fmla="*/ 4241021 w 7679838"/>
                <a:gd name="connsiteY23-5678" fmla="*/ 305343 h 1017790"/>
                <a:gd name="connsiteX24-5679" fmla="*/ 4925418 w 7679838"/>
                <a:gd name="connsiteY24-5680" fmla="*/ 411930 h 1017790"/>
                <a:gd name="connsiteX25-5681" fmla="*/ 5733232 w 7679838"/>
                <a:gd name="connsiteY25-5682" fmla="*/ 260465 h 1017790"/>
                <a:gd name="connsiteX26-5683" fmla="*/ 6799097 w 7679838"/>
                <a:gd name="connsiteY26-5684" fmla="*/ 417539 h 1017790"/>
                <a:gd name="connsiteX27-5685" fmla="*/ 7040319 w 7679838"/>
                <a:gd name="connsiteY27-5686" fmla="*/ 484857 h 1017790"/>
                <a:gd name="connsiteX28-5687" fmla="*/ 7595691 w 7679838"/>
                <a:gd name="connsiteY28-5688" fmla="*/ 310953 h 1017790"/>
                <a:gd name="connsiteX29-5689" fmla="*/ 7679838 w 7679838"/>
                <a:gd name="connsiteY29-5690" fmla="*/ 726079 h 1017790"/>
                <a:gd name="connsiteX30-5691" fmla="*/ 7146905 w 7679838"/>
                <a:gd name="connsiteY30-5692" fmla="*/ 737299 h 1017790"/>
                <a:gd name="connsiteX31-5693" fmla="*/ 7023490 w 7679838"/>
                <a:gd name="connsiteY31-5694" fmla="*/ 754128 h 1017790"/>
                <a:gd name="connsiteX32-5695" fmla="*/ 6546655 w 7679838"/>
                <a:gd name="connsiteY32-5696" fmla="*/ 703640 h 1017790"/>
                <a:gd name="connsiteX33-5697" fmla="*/ 5895917 w 7679838"/>
                <a:gd name="connsiteY33-5698" fmla="*/ 782177 h 1017790"/>
                <a:gd name="connsiteX34-5699" fmla="*/ 5424692 w 7679838"/>
                <a:gd name="connsiteY34-5700" fmla="*/ 731689 h 1017790"/>
                <a:gd name="connsiteX35-5701" fmla="*/ 4981517 w 7679838"/>
                <a:gd name="connsiteY35-5702" fmla="*/ 905593 h 1017790"/>
                <a:gd name="connsiteX36-5703" fmla="*/ 4431755 w 7679838"/>
                <a:gd name="connsiteY36-5704" fmla="*/ 922423 h 1017790"/>
                <a:gd name="connsiteX37-5705" fmla="*/ 3938091 w 7679838"/>
                <a:gd name="connsiteY37-5706" fmla="*/ 1017790 h 1017790"/>
                <a:gd name="connsiteX38-5707" fmla="*/ 0 w 7679838"/>
                <a:gd name="connsiteY38-5708" fmla="*/ 1017790 h 1017790"/>
                <a:gd name="connsiteX0-5709" fmla="*/ 0 w 7679838"/>
                <a:gd name="connsiteY0-5710" fmla="*/ 1017790 h 1017790"/>
                <a:gd name="connsiteX1-5711" fmla="*/ 259271 w 7679838"/>
                <a:gd name="connsiteY1-5712" fmla="*/ 681698 h 1017790"/>
                <a:gd name="connsiteX2-5713" fmla="*/ 487503 w 7679838"/>
                <a:gd name="connsiteY2-5714" fmla="*/ 656539 h 1017790"/>
                <a:gd name="connsiteX3-5715" fmla="*/ 669121 w 7679838"/>
                <a:gd name="connsiteY3-5716" fmla="*/ 685805 h 1017790"/>
                <a:gd name="connsiteX4-5717" fmla="*/ 833041 w 7679838"/>
                <a:gd name="connsiteY4-5718" fmla="*/ 786068 h 1017790"/>
                <a:gd name="connsiteX5-5719" fmla="*/ 1115137 w 7679838"/>
                <a:gd name="connsiteY5-5720" fmla="*/ 778121 h 1017790"/>
                <a:gd name="connsiteX6-5721" fmla="*/ 1363185 w 7679838"/>
                <a:gd name="connsiteY6-5722" fmla="*/ 209976 h 1017790"/>
                <a:gd name="connsiteX7-5723" fmla="*/ 2880059 w 7679838"/>
                <a:gd name="connsiteY7-5724" fmla="*/ 2748 h 1017790"/>
                <a:gd name="connsiteX8-5725" fmla="*/ 3769678 w 7679838"/>
                <a:gd name="connsiteY8-5726" fmla="*/ 27825 h 1017790"/>
                <a:gd name="connsiteX9-5727" fmla="*/ 4272462 w 7679838"/>
                <a:gd name="connsiteY9-5728" fmla="*/ 4801 h 1017790"/>
                <a:gd name="connsiteX10-5729" fmla="*/ 4530511 w 7679838"/>
                <a:gd name="connsiteY10-5730" fmla="*/ 278296 h 1017790"/>
                <a:gd name="connsiteX11-5731" fmla="*/ 4366824 w 7679838"/>
                <a:gd name="connsiteY11-5732" fmla="*/ 238859 h 1017790"/>
                <a:gd name="connsiteX12-5733" fmla="*/ 4235077 w 7679838"/>
                <a:gd name="connsiteY12-5734" fmla="*/ 141657 h 1017790"/>
                <a:gd name="connsiteX13-5735" fmla="*/ 4138492 w 7679838"/>
                <a:gd name="connsiteY13-5736" fmla="*/ 198590 h 1017790"/>
                <a:gd name="connsiteX14-5737" fmla="*/ 4252575 w 7679838"/>
                <a:gd name="connsiteY14-5738" fmla="*/ 279516 h 1017790"/>
                <a:gd name="connsiteX15-5739" fmla="*/ 4009683 w 7679838"/>
                <a:gd name="connsiteY15-5740" fmla="*/ 293622 h 1017790"/>
                <a:gd name="connsiteX16-5741" fmla="*/ 3842557 w 7679838"/>
                <a:gd name="connsiteY16-5742" fmla="*/ 217807 h 1017790"/>
                <a:gd name="connsiteX17-5743" fmla="*/ 3228366 w 7679838"/>
                <a:gd name="connsiteY17-5744" fmla="*/ 323008 h 1017790"/>
                <a:gd name="connsiteX18-5745" fmla="*/ 2715151 w 7679838"/>
                <a:gd name="connsiteY18-5746" fmla="*/ 327782 h 1017790"/>
                <a:gd name="connsiteX19-5747" fmla="*/ 2513197 w 7679838"/>
                <a:gd name="connsiteY19-5748" fmla="*/ 383881 h 1017790"/>
                <a:gd name="connsiteX20-5749" fmla="*/ 2070022 w 7679838"/>
                <a:gd name="connsiteY20-5750" fmla="*/ 473638 h 1017790"/>
                <a:gd name="connsiteX21-5751" fmla="*/ 2625394 w 7679838"/>
                <a:gd name="connsiteY21-5752" fmla="*/ 535346 h 1017790"/>
                <a:gd name="connsiteX22-5753" fmla="*/ 3203205 w 7679838"/>
                <a:gd name="connsiteY22-5754" fmla="*/ 462418 h 1017790"/>
                <a:gd name="connsiteX23-5755" fmla="*/ 4241021 w 7679838"/>
                <a:gd name="connsiteY23-5756" fmla="*/ 305343 h 1017790"/>
                <a:gd name="connsiteX24-5757" fmla="*/ 4925418 w 7679838"/>
                <a:gd name="connsiteY24-5758" fmla="*/ 411930 h 1017790"/>
                <a:gd name="connsiteX25-5759" fmla="*/ 5733232 w 7679838"/>
                <a:gd name="connsiteY25-5760" fmla="*/ 260465 h 1017790"/>
                <a:gd name="connsiteX26-5761" fmla="*/ 6799097 w 7679838"/>
                <a:gd name="connsiteY26-5762" fmla="*/ 417539 h 1017790"/>
                <a:gd name="connsiteX27-5763" fmla="*/ 7040319 w 7679838"/>
                <a:gd name="connsiteY27-5764" fmla="*/ 484857 h 1017790"/>
                <a:gd name="connsiteX28-5765" fmla="*/ 7595691 w 7679838"/>
                <a:gd name="connsiteY28-5766" fmla="*/ 310953 h 1017790"/>
                <a:gd name="connsiteX29-5767" fmla="*/ 7679838 w 7679838"/>
                <a:gd name="connsiteY29-5768" fmla="*/ 726079 h 1017790"/>
                <a:gd name="connsiteX30-5769" fmla="*/ 7146905 w 7679838"/>
                <a:gd name="connsiteY30-5770" fmla="*/ 737299 h 1017790"/>
                <a:gd name="connsiteX31-5771" fmla="*/ 7023490 w 7679838"/>
                <a:gd name="connsiteY31-5772" fmla="*/ 754128 h 1017790"/>
                <a:gd name="connsiteX32-5773" fmla="*/ 6546655 w 7679838"/>
                <a:gd name="connsiteY32-5774" fmla="*/ 703640 h 1017790"/>
                <a:gd name="connsiteX33-5775" fmla="*/ 5895917 w 7679838"/>
                <a:gd name="connsiteY33-5776" fmla="*/ 782177 h 1017790"/>
                <a:gd name="connsiteX34-5777" fmla="*/ 5424692 w 7679838"/>
                <a:gd name="connsiteY34-5778" fmla="*/ 731689 h 1017790"/>
                <a:gd name="connsiteX35-5779" fmla="*/ 4981517 w 7679838"/>
                <a:gd name="connsiteY35-5780" fmla="*/ 905593 h 1017790"/>
                <a:gd name="connsiteX36-5781" fmla="*/ 4431755 w 7679838"/>
                <a:gd name="connsiteY36-5782" fmla="*/ 922423 h 1017790"/>
                <a:gd name="connsiteX37-5783" fmla="*/ 3938091 w 7679838"/>
                <a:gd name="connsiteY37-5784" fmla="*/ 1017790 h 1017790"/>
                <a:gd name="connsiteX38-5785" fmla="*/ 0 w 7679838"/>
                <a:gd name="connsiteY38-5786" fmla="*/ 1017790 h 1017790"/>
                <a:gd name="connsiteX0-5787" fmla="*/ 0 w 7679838"/>
                <a:gd name="connsiteY0-5788" fmla="*/ 1017790 h 1017790"/>
                <a:gd name="connsiteX1-5789" fmla="*/ 259271 w 7679838"/>
                <a:gd name="connsiteY1-5790" fmla="*/ 681698 h 1017790"/>
                <a:gd name="connsiteX2-5791" fmla="*/ 487503 w 7679838"/>
                <a:gd name="connsiteY2-5792" fmla="*/ 656539 h 1017790"/>
                <a:gd name="connsiteX3-5793" fmla="*/ 669121 w 7679838"/>
                <a:gd name="connsiteY3-5794" fmla="*/ 685805 h 1017790"/>
                <a:gd name="connsiteX4-5795" fmla="*/ 833041 w 7679838"/>
                <a:gd name="connsiteY4-5796" fmla="*/ 786068 h 1017790"/>
                <a:gd name="connsiteX5-5797" fmla="*/ 1115137 w 7679838"/>
                <a:gd name="connsiteY5-5798" fmla="*/ 778121 h 1017790"/>
                <a:gd name="connsiteX6-5799" fmla="*/ 1363185 w 7679838"/>
                <a:gd name="connsiteY6-5800" fmla="*/ 209976 h 1017790"/>
                <a:gd name="connsiteX7-5801" fmla="*/ 2880059 w 7679838"/>
                <a:gd name="connsiteY7-5802" fmla="*/ 2748 h 1017790"/>
                <a:gd name="connsiteX8-5803" fmla="*/ 3769678 w 7679838"/>
                <a:gd name="connsiteY8-5804" fmla="*/ 27825 h 1017790"/>
                <a:gd name="connsiteX9-5805" fmla="*/ 4272462 w 7679838"/>
                <a:gd name="connsiteY9-5806" fmla="*/ 4801 h 1017790"/>
                <a:gd name="connsiteX10-5807" fmla="*/ 4530511 w 7679838"/>
                <a:gd name="connsiteY10-5808" fmla="*/ 278296 h 1017790"/>
                <a:gd name="connsiteX11-5809" fmla="*/ 4366824 w 7679838"/>
                <a:gd name="connsiteY11-5810" fmla="*/ 238859 h 1017790"/>
                <a:gd name="connsiteX12-5811" fmla="*/ 4235077 w 7679838"/>
                <a:gd name="connsiteY12-5812" fmla="*/ 141657 h 1017790"/>
                <a:gd name="connsiteX13-5813" fmla="*/ 4138492 w 7679838"/>
                <a:gd name="connsiteY13-5814" fmla="*/ 198590 h 1017790"/>
                <a:gd name="connsiteX14-5815" fmla="*/ 4252575 w 7679838"/>
                <a:gd name="connsiteY14-5816" fmla="*/ 279516 h 1017790"/>
                <a:gd name="connsiteX15-5817" fmla="*/ 4009683 w 7679838"/>
                <a:gd name="connsiteY15-5818" fmla="*/ 293622 h 1017790"/>
                <a:gd name="connsiteX16-5819" fmla="*/ 3842557 w 7679838"/>
                <a:gd name="connsiteY16-5820" fmla="*/ 217807 h 1017790"/>
                <a:gd name="connsiteX17-5821" fmla="*/ 3228366 w 7679838"/>
                <a:gd name="connsiteY17-5822" fmla="*/ 323008 h 1017790"/>
                <a:gd name="connsiteX18-5823" fmla="*/ 2715151 w 7679838"/>
                <a:gd name="connsiteY18-5824" fmla="*/ 327782 h 1017790"/>
                <a:gd name="connsiteX19-5825" fmla="*/ 2513197 w 7679838"/>
                <a:gd name="connsiteY19-5826" fmla="*/ 383881 h 1017790"/>
                <a:gd name="connsiteX20-5827" fmla="*/ 2070022 w 7679838"/>
                <a:gd name="connsiteY20-5828" fmla="*/ 473638 h 1017790"/>
                <a:gd name="connsiteX21-5829" fmla="*/ 2625394 w 7679838"/>
                <a:gd name="connsiteY21-5830" fmla="*/ 535346 h 1017790"/>
                <a:gd name="connsiteX22-5831" fmla="*/ 3203205 w 7679838"/>
                <a:gd name="connsiteY22-5832" fmla="*/ 462418 h 1017790"/>
                <a:gd name="connsiteX23-5833" fmla="*/ 4241021 w 7679838"/>
                <a:gd name="connsiteY23-5834" fmla="*/ 305343 h 1017790"/>
                <a:gd name="connsiteX24-5835" fmla="*/ 4925418 w 7679838"/>
                <a:gd name="connsiteY24-5836" fmla="*/ 411930 h 1017790"/>
                <a:gd name="connsiteX25-5837" fmla="*/ 5733232 w 7679838"/>
                <a:gd name="connsiteY25-5838" fmla="*/ 260465 h 1017790"/>
                <a:gd name="connsiteX26-5839" fmla="*/ 6799097 w 7679838"/>
                <a:gd name="connsiteY26-5840" fmla="*/ 417539 h 1017790"/>
                <a:gd name="connsiteX27-5841" fmla="*/ 7040319 w 7679838"/>
                <a:gd name="connsiteY27-5842" fmla="*/ 484857 h 1017790"/>
                <a:gd name="connsiteX28-5843" fmla="*/ 7595691 w 7679838"/>
                <a:gd name="connsiteY28-5844" fmla="*/ 310953 h 1017790"/>
                <a:gd name="connsiteX29-5845" fmla="*/ 7679838 w 7679838"/>
                <a:gd name="connsiteY29-5846" fmla="*/ 726079 h 1017790"/>
                <a:gd name="connsiteX30-5847" fmla="*/ 7146905 w 7679838"/>
                <a:gd name="connsiteY30-5848" fmla="*/ 737299 h 1017790"/>
                <a:gd name="connsiteX31-5849" fmla="*/ 7023490 w 7679838"/>
                <a:gd name="connsiteY31-5850" fmla="*/ 754128 h 1017790"/>
                <a:gd name="connsiteX32-5851" fmla="*/ 6546655 w 7679838"/>
                <a:gd name="connsiteY32-5852" fmla="*/ 703640 h 1017790"/>
                <a:gd name="connsiteX33-5853" fmla="*/ 5895917 w 7679838"/>
                <a:gd name="connsiteY33-5854" fmla="*/ 782177 h 1017790"/>
                <a:gd name="connsiteX34-5855" fmla="*/ 5424692 w 7679838"/>
                <a:gd name="connsiteY34-5856" fmla="*/ 731689 h 1017790"/>
                <a:gd name="connsiteX35-5857" fmla="*/ 4981517 w 7679838"/>
                <a:gd name="connsiteY35-5858" fmla="*/ 905593 h 1017790"/>
                <a:gd name="connsiteX36-5859" fmla="*/ 4431755 w 7679838"/>
                <a:gd name="connsiteY36-5860" fmla="*/ 922423 h 1017790"/>
                <a:gd name="connsiteX37-5861" fmla="*/ 3938091 w 7679838"/>
                <a:gd name="connsiteY37-5862" fmla="*/ 1017790 h 1017790"/>
                <a:gd name="connsiteX38-5863" fmla="*/ 0 w 7679838"/>
                <a:gd name="connsiteY38-5864" fmla="*/ 1017790 h 1017790"/>
                <a:gd name="connsiteX0-5865" fmla="*/ 0 w 7679838"/>
                <a:gd name="connsiteY0-5866" fmla="*/ 1017790 h 1017790"/>
                <a:gd name="connsiteX1-5867" fmla="*/ 259271 w 7679838"/>
                <a:gd name="connsiteY1-5868" fmla="*/ 681698 h 1017790"/>
                <a:gd name="connsiteX2-5869" fmla="*/ 487503 w 7679838"/>
                <a:gd name="connsiteY2-5870" fmla="*/ 656539 h 1017790"/>
                <a:gd name="connsiteX3-5871" fmla="*/ 669121 w 7679838"/>
                <a:gd name="connsiteY3-5872" fmla="*/ 685805 h 1017790"/>
                <a:gd name="connsiteX4-5873" fmla="*/ 833041 w 7679838"/>
                <a:gd name="connsiteY4-5874" fmla="*/ 786068 h 1017790"/>
                <a:gd name="connsiteX5-5875" fmla="*/ 1115137 w 7679838"/>
                <a:gd name="connsiteY5-5876" fmla="*/ 778121 h 1017790"/>
                <a:gd name="connsiteX6-5877" fmla="*/ 1363185 w 7679838"/>
                <a:gd name="connsiteY6-5878" fmla="*/ 209976 h 1017790"/>
                <a:gd name="connsiteX7-5879" fmla="*/ 2880059 w 7679838"/>
                <a:gd name="connsiteY7-5880" fmla="*/ 2748 h 1017790"/>
                <a:gd name="connsiteX8-5881" fmla="*/ 3769678 w 7679838"/>
                <a:gd name="connsiteY8-5882" fmla="*/ 27825 h 1017790"/>
                <a:gd name="connsiteX9-5883" fmla="*/ 4272462 w 7679838"/>
                <a:gd name="connsiteY9-5884" fmla="*/ 4801 h 1017790"/>
                <a:gd name="connsiteX10-5885" fmla="*/ 4530511 w 7679838"/>
                <a:gd name="connsiteY10-5886" fmla="*/ 278296 h 1017790"/>
                <a:gd name="connsiteX11-5887" fmla="*/ 4366824 w 7679838"/>
                <a:gd name="connsiteY11-5888" fmla="*/ 238859 h 1017790"/>
                <a:gd name="connsiteX12-5889" fmla="*/ 4235077 w 7679838"/>
                <a:gd name="connsiteY12-5890" fmla="*/ 141657 h 1017790"/>
                <a:gd name="connsiteX13-5891" fmla="*/ 4138492 w 7679838"/>
                <a:gd name="connsiteY13-5892" fmla="*/ 198590 h 1017790"/>
                <a:gd name="connsiteX14-5893" fmla="*/ 4252575 w 7679838"/>
                <a:gd name="connsiteY14-5894" fmla="*/ 279516 h 1017790"/>
                <a:gd name="connsiteX15-5895" fmla="*/ 4009683 w 7679838"/>
                <a:gd name="connsiteY15-5896" fmla="*/ 293622 h 1017790"/>
                <a:gd name="connsiteX16-5897" fmla="*/ 3842557 w 7679838"/>
                <a:gd name="connsiteY16-5898" fmla="*/ 217807 h 1017790"/>
                <a:gd name="connsiteX17-5899" fmla="*/ 3228366 w 7679838"/>
                <a:gd name="connsiteY17-5900" fmla="*/ 323008 h 1017790"/>
                <a:gd name="connsiteX18-5901" fmla="*/ 2715151 w 7679838"/>
                <a:gd name="connsiteY18-5902" fmla="*/ 327782 h 1017790"/>
                <a:gd name="connsiteX19-5903" fmla="*/ 2360797 w 7679838"/>
                <a:gd name="connsiteY19-5904" fmla="*/ 386603 h 1017790"/>
                <a:gd name="connsiteX20-5905" fmla="*/ 2070022 w 7679838"/>
                <a:gd name="connsiteY20-5906" fmla="*/ 473638 h 1017790"/>
                <a:gd name="connsiteX21-5907" fmla="*/ 2625394 w 7679838"/>
                <a:gd name="connsiteY21-5908" fmla="*/ 535346 h 1017790"/>
                <a:gd name="connsiteX22-5909" fmla="*/ 3203205 w 7679838"/>
                <a:gd name="connsiteY22-5910" fmla="*/ 462418 h 1017790"/>
                <a:gd name="connsiteX23-5911" fmla="*/ 4241021 w 7679838"/>
                <a:gd name="connsiteY23-5912" fmla="*/ 305343 h 1017790"/>
                <a:gd name="connsiteX24-5913" fmla="*/ 4925418 w 7679838"/>
                <a:gd name="connsiteY24-5914" fmla="*/ 411930 h 1017790"/>
                <a:gd name="connsiteX25-5915" fmla="*/ 5733232 w 7679838"/>
                <a:gd name="connsiteY25-5916" fmla="*/ 260465 h 1017790"/>
                <a:gd name="connsiteX26-5917" fmla="*/ 6799097 w 7679838"/>
                <a:gd name="connsiteY26-5918" fmla="*/ 417539 h 1017790"/>
                <a:gd name="connsiteX27-5919" fmla="*/ 7040319 w 7679838"/>
                <a:gd name="connsiteY27-5920" fmla="*/ 484857 h 1017790"/>
                <a:gd name="connsiteX28-5921" fmla="*/ 7595691 w 7679838"/>
                <a:gd name="connsiteY28-5922" fmla="*/ 310953 h 1017790"/>
                <a:gd name="connsiteX29-5923" fmla="*/ 7679838 w 7679838"/>
                <a:gd name="connsiteY29-5924" fmla="*/ 726079 h 1017790"/>
                <a:gd name="connsiteX30-5925" fmla="*/ 7146905 w 7679838"/>
                <a:gd name="connsiteY30-5926" fmla="*/ 737299 h 1017790"/>
                <a:gd name="connsiteX31-5927" fmla="*/ 7023490 w 7679838"/>
                <a:gd name="connsiteY31-5928" fmla="*/ 754128 h 1017790"/>
                <a:gd name="connsiteX32-5929" fmla="*/ 6546655 w 7679838"/>
                <a:gd name="connsiteY32-5930" fmla="*/ 703640 h 1017790"/>
                <a:gd name="connsiteX33-5931" fmla="*/ 5895917 w 7679838"/>
                <a:gd name="connsiteY33-5932" fmla="*/ 782177 h 1017790"/>
                <a:gd name="connsiteX34-5933" fmla="*/ 5424692 w 7679838"/>
                <a:gd name="connsiteY34-5934" fmla="*/ 731689 h 1017790"/>
                <a:gd name="connsiteX35-5935" fmla="*/ 4981517 w 7679838"/>
                <a:gd name="connsiteY35-5936" fmla="*/ 905593 h 1017790"/>
                <a:gd name="connsiteX36-5937" fmla="*/ 4431755 w 7679838"/>
                <a:gd name="connsiteY36-5938" fmla="*/ 922423 h 1017790"/>
                <a:gd name="connsiteX37-5939" fmla="*/ 3938091 w 7679838"/>
                <a:gd name="connsiteY37-5940" fmla="*/ 1017790 h 1017790"/>
                <a:gd name="connsiteX38-5941" fmla="*/ 0 w 7679838"/>
                <a:gd name="connsiteY38-5942" fmla="*/ 1017790 h 1017790"/>
                <a:gd name="connsiteX0-5943" fmla="*/ 0 w 7679838"/>
                <a:gd name="connsiteY0-5944" fmla="*/ 1017790 h 1017790"/>
                <a:gd name="connsiteX1-5945" fmla="*/ 259271 w 7679838"/>
                <a:gd name="connsiteY1-5946" fmla="*/ 681698 h 1017790"/>
                <a:gd name="connsiteX2-5947" fmla="*/ 487503 w 7679838"/>
                <a:gd name="connsiteY2-5948" fmla="*/ 656539 h 1017790"/>
                <a:gd name="connsiteX3-5949" fmla="*/ 669121 w 7679838"/>
                <a:gd name="connsiteY3-5950" fmla="*/ 685805 h 1017790"/>
                <a:gd name="connsiteX4-5951" fmla="*/ 833041 w 7679838"/>
                <a:gd name="connsiteY4-5952" fmla="*/ 786068 h 1017790"/>
                <a:gd name="connsiteX5-5953" fmla="*/ 1115137 w 7679838"/>
                <a:gd name="connsiteY5-5954" fmla="*/ 778121 h 1017790"/>
                <a:gd name="connsiteX6-5955" fmla="*/ 1363185 w 7679838"/>
                <a:gd name="connsiteY6-5956" fmla="*/ 209976 h 1017790"/>
                <a:gd name="connsiteX7-5957" fmla="*/ 2880059 w 7679838"/>
                <a:gd name="connsiteY7-5958" fmla="*/ 2748 h 1017790"/>
                <a:gd name="connsiteX8-5959" fmla="*/ 3769678 w 7679838"/>
                <a:gd name="connsiteY8-5960" fmla="*/ 27825 h 1017790"/>
                <a:gd name="connsiteX9-5961" fmla="*/ 4272462 w 7679838"/>
                <a:gd name="connsiteY9-5962" fmla="*/ 4801 h 1017790"/>
                <a:gd name="connsiteX10-5963" fmla="*/ 4530511 w 7679838"/>
                <a:gd name="connsiteY10-5964" fmla="*/ 278296 h 1017790"/>
                <a:gd name="connsiteX11-5965" fmla="*/ 4366824 w 7679838"/>
                <a:gd name="connsiteY11-5966" fmla="*/ 238859 h 1017790"/>
                <a:gd name="connsiteX12-5967" fmla="*/ 4235077 w 7679838"/>
                <a:gd name="connsiteY12-5968" fmla="*/ 141657 h 1017790"/>
                <a:gd name="connsiteX13-5969" fmla="*/ 4138492 w 7679838"/>
                <a:gd name="connsiteY13-5970" fmla="*/ 198590 h 1017790"/>
                <a:gd name="connsiteX14-5971" fmla="*/ 4252575 w 7679838"/>
                <a:gd name="connsiteY14-5972" fmla="*/ 279516 h 1017790"/>
                <a:gd name="connsiteX15-5973" fmla="*/ 4009683 w 7679838"/>
                <a:gd name="connsiteY15-5974" fmla="*/ 293622 h 1017790"/>
                <a:gd name="connsiteX16-5975" fmla="*/ 3842557 w 7679838"/>
                <a:gd name="connsiteY16-5976" fmla="*/ 217807 h 1017790"/>
                <a:gd name="connsiteX17-5977" fmla="*/ 3228366 w 7679838"/>
                <a:gd name="connsiteY17-5978" fmla="*/ 323008 h 1017790"/>
                <a:gd name="connsiteX18-5979" fmla="*/ 2715151 w 7679838"/>
                <a:gd name="connsiteY18-5980" fmla="*/ 327782 h 1017790"/>
                <a:gd name="connsiteX19-5981" fmla="*/ 2360797 w 7679838"/>
                <a:gd name="connsiteY19-5982" fmla="*/ 386603 h 1017790"/>
                <a:gd name="connsiteX20-5983" fmla="*/ 2070022 w 7679838"/>
                <a:gd name="connsiteY20-5984" fmla="*/ 473638 h 1017790"/>
                <a:gd name="connsiteX21-5985" fmla="*/ 2625394 w 7679838"/>
                <a:gd name="connsiteY21-5986" fmla="*/ 535346 h 1017790"/>
                <a:gd name="connsiteX22-5987" fmla="*/ 3203205 w 7679838"/>
                <a:gd name="connsiteY22-5988" fmla="*/ 462418 h 1017790"/>
                <a:gd name="connsiteX23-5989" fmla="*/ 4241021 w 7679838"/>
                <a:gd name="connsiteY23-5990" fmla="*/ 305343 h 1017790"/>
                <a:gd name="connsiteX24-5991" fmla="*/ 4925418 w 7679838"/>
                <a:gd name="connsiteY24-5992" fmla="*/ 411930 h 1017790"/>
                <a:gd name="connsiteX25-5993" fmla="*/ 5733232 w 7679838"/>
                <a:gd name="connsiteY25-5994" fmla="*/ 260465 h 1017790"/>
                <a:gd name="connsiteX26-5995" fmla="*/ 6799097 w 7679838"/>
                <a:gd name="connsiteY26-5996" fmla="*/ 417539 h 1017790"/>
                <a:gd name="connsiteX27-5997" fmla="*/ 7040319 w 7679838"/>
                <a:gd name="connsiteY27-5998" fmla="*/ 484857 h 1017790"/>
                <a:gd name="connsiteX28-5999" fmla="*/ 7595691 w 7679838"/>
                <a:gd name="connsiteY28-6000" fmla="*/ 310953 h 1017790"/>
                <a:gd name="connsiteX29-6001" fmla="*/ 7679838 w 7679838"/>
                <a:gd name="connsiteY29-6002" fmla="*/ 726079 h 1017790"/>
                <a:gd name="connsiteX30-6003" fmla="*/ 7146905 w 7679838"/>
                <a:gd name="connsiteY30-6004" fmla="*/ 737299 h 1017790"/>
                <a:gd name="connsiteX31-6005" fmla="*/ 7023490 w 7679838"/>
                <a:gd name="connsiteY31-6006" fmla="*/ 754128 h 1017790"/>
                <a:gd name="connsiteX32-6007" fmla="*/ 6546655 w 7679838"/>
                <a:gd name="connsiteY32-6008" fmla="*/ 703640 h 1017790"/>
                <a:gd name="connsiteX33-6009" fmla="*/ 5895917 w 7679838"/>
                <a:gd name="connsiteY33-6010" fmla="*/ 782177 h 1017790"/>
                <a:gd name="connsiteX34-6011" fmla="*/ 5424692 w 7679838"/>
                <a:gd name="connsiteY34-6012" fmla="*/ 731689 h 1017790"/>
                <a:gd name="connsiteX35-6013" fmla="*/ 4981517 w 7679838"/>
                <a:gd name="connsiteY35-6014" fmla="*/ 905593 h 1017790"/>
                <a:gd name="connsiteX36-6015" fmla="*/ 4431755 w 7679838"/>
                <a:gd name="connsiteY36-6016" fmla="*/ 922423 h 1017790"/>
                <a:gd name="connsiteX37-6017" fmla="*/ 3938091 w 7679838"/>
                <a:gd name="connsiteY37-6018" fmla="*/ 1017790 h 1017790"/>
                <a:gd name="connsiteX38-6019" fmla="*/ 0 w 7679838"/>
                <a:gd name="connsiteY38-6020" fmla="*/ 1017790 h 1017790"/>
                <a:gd name="connsiteX0-6021" fmla="*/ 0 w 7679838"/>
                <a:gd name="connsiteY0-6022" fmla="*/ 1017790 h 1017790"/>
                <a:gd name="connsiteX1-6023" fmla="*/ 259271 w 7679838"/>
                <a:gd name="connsiteY1-6024" fmla="*/ 681698 h 1017790"/>
                <a:gd name="connsiteX2-6025" fmla="*/ 487503 w 7679838"/>
                <a:gd name="connsiteY2-6026" fmla="*/ 656539 h 1017790"/>
                <a:gd name="connsiteX3-6027" fmla="*/ 669121 w 7679838"/>
                <a:gd name="connsiteY3-6028" fmla="*/ 685805 h 1017790"/>
                <a:gd name="connsiteX4-6029" fmla="*/ 833041 w 7679838"/>
                <a:gd name="connsiteY4-6030" fmla="*/ 786068 h 1017790"/>
                <a:gd name="connsiteX5-6031" fmla="*/ 1115137 w 7679838"/>
                <a:gd name="connsiteY5-6032" fmla="*/ 778121 h 1017790"/>
                <a:gd name="connsiteX6-6033" fmla="*/ 1363185 w 7679838"/>
                <a:gd name="connsiteY6-6034" fmla="*/ 209976 h 1017790"/>
                <a:gd name="connsiteX7-6035" fmla="*/ 2880059 w 7679838"/>
                <a:gd name="connsiteY7-6036" fmla="*/ 2748 h 1017790"/>
                <a:gd name="connsiteX8-6037" fmla="*/ 3769678 w 7679838"/>
                <a:gd name="connsiteY8-6038" fmla="*/ 27825 h 1017790"/>
                <a:gd name="connsiteX9-6039" fmla="*/ 4272462 w 7679838"/>
                <a:gd name="connsiteY9-6040" fmla="*/ 4801 h 1017790"/>
                <a:gd name="connsiteX10-6041" fmla="*/ 4530511 w 7679838"/>
                <a:gd name="connsiteY10-6042" fmla="*/ 278296 h 1017790"/>
                <a:gd name="connsiteX11-6043" fmla="*/ 4366824 w 7679838"/>
                <a:gd name="connsiteY11-6044" fmla="*/ 238859 h 1017790"/>
                <a:gd name="connsiteX12-6045" fmla="*/ 4235077 w 7679838"/>
                <a:gd name="connsiteY12-6046" fmla="*/ 141657 h 1017790"/>
                <a:gd name="connsiteX13-6047" fmla="*/ 4138492 w 7679838"/>
                <a:gd name="connsiteY13-6048" fmla="*/ 198590 h 1017790"/>
                <a:gd name="connsiteX14-6049" fmla="*/ 4252575 w 7679838"/>
                <a:gd name="connsiteY14-6050" fmla="*/ 279516 h 1017790"/>
                <a:gd name="connsiteX15-6051" fmla="*/ 4009683 w 7679838"/>
                <a:gd name="connsiteY15-6052" fmla="*/ 293622 h 1017790"/>
                <a:gd name="connsiteX16-6053" fmla="*/ 3842557 w 7679838"/>
                <a:gd name="connsiteY16-6054" fmla="*/ 217807 h 1017790"/>
                <a:gd name="connsiteX17-6055" fmla="*/ 3228366 w 7679838"/>
                <a:gd name="connsiteY17-6056" fmla="*/ 323008 h 1017790"/>
                <a:gd name="connsiteX18-6057" fmla="*/ 2715151 w 7679838"/>
                <a:gd name="connsiteY18-6058" fmla="*/ 327782 h 1017790"/>
                <a:gd name="connsiteX19-6059" fmla="*/ 2360797 w 7679838"/>
                <a:gd name="connsiteY19-6060" fmla="*/ 386603 h 1017790"/>
                <a:gd name="connsiteX20-6061" fmla="*/ 2070022 w 7679838"/>
                <a:gd name="connsiteY20-6062" fmla="*/ 473638 h 1017790"/>
                <a:gd name="connsiteX21-6063" fmla="*/ 2625394 w 7679838"/>
                <a:gd name="connsiteY21-6064" fmla="*/ 535346 h 1017790"/>
                <a:gd name="connsiteX22-6065" fmla="*/ 3203205 w 7679838"/>
                <a:gd name="connsiteY22-6066" fmla="*/ 462418 h 1017790"/>
                <a:gd name="connsiteX23-6067" fmla="*/ 4241021 w 7679838"/>
                <a:gd name="connsiteY23-6068" fmla="*/ 305343 h 1017790"/>
                <a:gd name="connsiteX24-6069" fmla="*/ 4925418 w 7679838"/>
                <a:gd name="connsiteY24-6070" fmla="*/ 411930 h 1017790"/>
                <a:gd name="connsiteX25-6071" fmla="*/ 5733232 w 7679838"/>
                <a:gd name="connsiteY25-6072" fmla="*/ 260465 h 1017790"/>
                <a:gd name="connsiteX26-6073" fmla="*/ 6799097 w 7679838"/>
                <a:gd name="connsiteY26-6074" fmla="*/ 417539 h 1017790"/>
                <a:gd name="connsiteX27-6075" fmla="*/ 7040319 w 7679838"/>
                <a:gd name="connsiteY27-6076" fmla="*/ 484857 h 1017790"/>
                <a:gd name="connsiteX28-6077" fmla="*/ 7595691 w 7679838"/>
                <a:gd name="connsiteY28-6078" fmla="*/ 310953 h 1017790"/>
                <a:gd name="connsiteX29-6079" fmla="*/ 7679838 w 7679838"/>
                <a:gd name="connsiteY29-6080" fmla="*/ 726079 h 1017790"/>
                <a:gd name="connsiteX30-6081" fmla="*/ 7146905 w 7679838"/>
                <a:gd name="connsiteY30-6082" fmla="*/ 737299 h 1017790"/>
                <a:gd name="connsiteX31-6083" fmla="*/ 7023490 w 7679838"/>
                <a:gd name="connsiteY31-6084" fmla="*/ 754128 h 1017790"/>
                <a:gd name="connsiteX32-6085" fmla="*/ 6546655 w 7679838"/>
                <a:gd name="connsiteY32-6086" fmla="*/ 703640 h 1017790"/>
                <a:gd name="connsiteX33-6087" fmla="*/ 5895917 w 7679838"/>
                <a:gd name="connsiteY33-6088" fmla="*/ 782177 h 1017790"/>
                <a:gd name="connsiteX34-6089" fmla="*/ 5424692 w 7679838"/>
                <a:gd name="connsiteY34-6090" fmla="*/ 731689 h 1017790"/>
                <a:gd name="connsiteX35-6091" fmla="*/ 4981517 w 7679838"/>
                <a:gd name="connsiteY35-6092" fmla="*/ 905593 h 1017790"/>
                <a:gd name="connsiteX36-6093" fmla="*/ 4431755 w 7679838"/>
                <a:gd name="connsiteY36-6094" fmla="*/ 922423 h 1017790"/>
                <a:gd name="connsiteX37-6095" fmla="*/ 3938091 w 7679838"/>
                <a:gd name="connsiteY37-6096" fmla="*/ 1017790 h 1017790"/>
                <a:gd name="connsiteX38-6097" fmla="*/ 0 w 7679838"/>
                <a:gd name="connsiteY38-6098" fmla="*/ 1017790 h 1017790"/>
                <a:gd name="connsiteX0-6099" fmla="*/ 0 w 7679838"/>
                <a:gd name="connsiteY0-6100" fmla="*/ 1017790 h 1017790"/>
                <a:gd name="connsiteX1-6101" fmla="*/ 259271 w 7679838"/>
                <a:gd name="connsiteY1-6102" fmla="*/ 681698 h 1017790"/>
                <a:gd name="connsiteX2-6103" fmla="*/ 487503 w 7679838"/>
                <a:gd name="connsiteY2-6104" fmla="*/ 656539 h 1017790"/>
                <a:gd name="connsiteX3-6105" fmla="*/ 669121 w 7679838"/>
                <a:gd name="connsiteY3-6106" fmla="*/ 685805 h 1017790"/>
                <a:gd name="connsiteX4-6107" fmla="*/ 833041 w 7679838"/>
                <a:gd name="connsiteY4-6108" fmla="*/ 786068 h 1017790"/>
                <a:gd name="connsiteX5-6109" fmla="*/ 1115137 w 7679838"/>
                <a:gd name="connsiteY5-6110" fmla="*/ 778121 h 1017790"/>
                <a:gd name="connsiteX6-6111" fmla="*/ 1363185 w 7679838"/>
                <a:gd name="connsiteY6-6112" fmla="*/ 209976 h 1017790"/>
                <a:gd name="connsiteX7-6113" fmla="*/ 2880059 w 7679838"/>
                <a:gd name="connsiteY7-6114" fmla="*/ 2748 h 1017790"/>
                <a:gd name="connsiteX8-6115" fmla="*/ 3769678 w 7679838"/>
                <a:gd name="connsiteY8-6116" fmla="*/ 27825 h 1017790"/>
                <a:gd name="connsiteX9-6117" fmla="*/ 4272462 w 7679838"/>
                <a:gd name="connsiteY9-6118" fmla="*/ 4801 h 1017790"/>
                <a:gd name="connsiteX10-6119" fmla="*/ 4530511 w 7679838"/>
                <a:gd name="connsiteY10-6120" fmla="*/ 278296 h 1017790"/>
                <a:gd name="connsiteX11-6121" fmla="*/ 4366824 w 7679838"/>
                <a:gd name="connsiteY11-6122" fmla="*/ 238859 h 1017790"/>
                <a:gd name="connsiteX12-6123" fmla="*/ 4235077 w 7679838"/>
                <a:gd name="connsiteY12-6124" fmla="*/ 141657 h 1017790"/>
                <a:gd name="connsiteX13-6125" fmla="*/ 4138492 w 7679838"/>
                <a:gd name="connsiteY13-6126" fmla="*/ 198590 h 1017790"/>
                <a:gd name="connsiteX14-6127" fmla="*/ 4252575 w 7679838"/>
                <a:gd name="connsiteY14-6128" fmla="*/ 279516 h 1017790"/>
                <a:gd name="connsiteX15-6129" fmla="*/ 4009683 w 7679838"/>
                <a:gd name="connsiteY15-6130" fmla="*/ 293622 h 1017790"/>
                <a:gd name="connsiteX16-6131" fmla="*/ 3842557 w 7679838"/>
                <a:gd name="connsiteY16-6132" fmla="*/ 217807 h 1017790"/>
                <a:gd name="connsiteX17-6133" fmla="*/ 3228366 w 7679838"/>
                <a:gd name="connsiteY17-6134" fmla="*/ 323008 h 1017790"/>
                <a:gd name="connsiteX18-6135" fmla="*/ 2715151 w 7679838"/>
                <a:gd name="connsiteY18-6136" fmla="*/ 327782 h 1017790"/>
                <a:gd name="connsiteX19-6137" fmla="*/ 2360797 w 7679838"/>
                <a:gd name="connsiteY19-6138" fmla="*/ 386603 h 1017790"/>
                <a:gd name="connsiteX20-6139" fmla="*/ 2070022 w 7679838"/>
                <a:gd name="connsiteY20-6140" fmla="*/ 473638 h 1017790"/>
                <a:gd name="connsiteX21-6141" fmla="*/ 2625394 w 7679838"/>
                <a:gd name="connsiteY21-6142" fmla="*/ 535346 h 1017790"/>
                <a:gd name="connsiteX22-6143" fmla="*/ 3203205 w 7679838"/>
                <a:gd name="connsiteY22-6144" fmla="*/ 462418 h 1017790"/>
                <a:gd name="connsiteX23-6145" fmla="*/ 4241021 w 7679838"/>
                <a:gd name="connsiteY23-6146" fmla="*/ 305343 h 1017790"/>
                <a:gd name="connsiteX24-6147" fmla="*/ 4925418 w 7679838"/>
                <a:gd name="connsiteY24-6148" fmla="*/ 411930 h 1017790"/>
                <a:gd name="connsiteX25-6149" fmla="*/ 5733232 w 7679838"/>
                <a:gd name="connsiteY25-6150" fmla="*/ 260465 h 1017790"/>
                <a:gd name="connsiteX26-6151" fmla="*/ 6799097 w 7679838"/>
                <a:gd name="connsiteY26-6152" fmla="*/ 417539 h 1017790"/>
                <a:gd name="connsiteX27-6153" fmla="*/ 7040319 w 7679838"/>
                <a:gd name="connsiteY27-6154" fmla="*/ 484857 h 1017790"/>
                <a:gd name="connsiteX28-6155" fmla="*/ 7595691 w 7679838"/>
                <a:gd name="connsiteY28-6156" fmla="*/ 310953 h 1017790"/>
                <a:gd name="connsiteX29-6157" fmla="*/ 7679838 w 7679838"/>
                <a:gd name="connsiteY29-6158" fmla="*/ 726079 h 1017790"/>
                <a:gd name="connsiteX30-6159" fmla="*/ 7146905 w 7679838"/>
                <a:gd name="connsiteY30-6160" fmla="*/ 737299 h 1017790"/>
                <a:gd name="connsiteX31-6161" fmla="*/ 7023490 w 7679838"/>
                <a:gd name="connsiteY31-6162" fmla="*/ 754128 h 1017790"/>
                <a:gd name="connsiteX32-6163" fmla="*/ 6546655 w 7679838"/>
                <a:gd name="connsiteY32-6164" fmla="*/ 703640 h 1017790"/>
                <a:gd name="connsiteX33-6165" fmla="*/ 5895917 w 7679838"/>
                <a:gd name="connsiteY33-6166" fmla="*/ 782177 h 1017790"/>
                <a:gd name="connsiteX34-6167" fmla="*/ 5424692 w 7679838"/>
                <a:gd name="connsiteY34-6168" fmla="*/ 731689 h 1017790"/>
                <a:gd name="connsiteX35-6169" fmla="*/ 4981517 w 7679838"/>
                <a:gd name="connsiteY35-6170" fmla="*/ 905593 h 1017790"/>
                <a:gd name="connsiteX36-6171" fmla="*/ 4431755 w 7679838"/>
                <a:gd name="connsiteY36-6172" fmla="*/ 922423 h 1017790"/>
                <a:gd name="connsiteX37-6173" fmla="*/ 3938091 w 7679838"/>
                <a:gd name="connsiteY37-6174" fmla="*/ 1017790 h 1017790"/>
                <a:gd name="connsiteX38-6175" fmla="*/ 0 w 7679838"/>
                <a:gd name="connsiteY38-6176" fmla="*/ 1017790 h 1017790"/>
                <a:gd name="connsiteX0-6177" fmla="*/ 0 w 7679838"/>
                <a:gd name="connsiteY0-6178" fmla="*/ 1017790 h 1017790"/>
                <a:gd name="connsiteX1-6179" fmla="*/ 259271 w 7679838"/>
                <a:gd name="connsiteY1-6180" fmla="*/ 681698 h 1017790"/>
                <a:gd name="connsiteX2-6181" fmla="*/ 487503 w 7679838"/>
                <a:gd name="connsiteY2-6182" fmla="*/ 656539 h 1017790"/>
                <a:gd name="connsiteX3-6183" fmla="*/ 669121 w 7679838"/>
                <a:gd name="connsiteY3-6184" fmla="*/ 685805 h 1017790"/>
                <a:gd name="connsiteX4-6185" fmla="*/ 833041 w 7679838"/>
                <a:gd name="connsiteY4-6186" fmla="*/ 786068 h 1017790"/>
                <a:gd name="connsiteX5-6187" fmla="*/ 1115137 w 7679838"/>
                <a:gd name="connsiteY5-6188" fmla="*/ 778121 h 1017790"/>
                <a:gd name="connsiteX6-6189" fmla="*/ 1363185 w 7679838"/>
                <a:gd name="connsiteY6-6190" fmla="*/ 209976 h 1017790"/>
                <a:gd name="connsiteX7-6191" fmla="*/ 2880059 w 7679838"/>
                <a:gd name="connsiteY7-6192" fmla="*/ 2748 h 1017790"/>
                <a:gd name="connsiteX8-6193" fmla="*/ 3769678 w 7679838"/>
                <a:gd name="connsiteY8-6194" fmla="*/ 27825 h 1017790"/>
                <a:gd name="connsiteX9-6195" fmla="*/ 4272462 w 7679838"/>
                <a:gd name="connsiteY9-6196" fmla="*/ 4801 h 1017790"/>
                <a:gd name="connsiteX10-6197" fmla="*/ 4530511 w 7679838"/>
                <a:gd name="connsiteY10-6198" fmla="*/ 278296 h 1017790"/>
                <a:gd name="connsiteX11-6199" fmla="*/ 4366824 w 7679838"/>
                <a:gd name="connsiteY11-6200" fmla="*/ 238859 h 1017790"/>
                <a:gd name="connsiteX12-6201" fmla="*/ 4235077 w 7679838"/>
                <a:gd name="connsiteY12-6202" fmla="*/ 141657 h 1017790"/>
                <a:gd name="connsiteX13-6203" fmla="*/ 4138492 w 7679838"/>
                <a:gd name="connsiteY13-6204" fmla="*/ 198590 h 1017790"/>
                <a:gd name="connsiteX14-6205" fmla="*/ 4252575 w 7679838"/>
                <a:gd name="connsiteY14-6206" fmla="*/ 279516 h 1017790"/>
                <a:gd name="connsiteX15-6207" fmla="*/ 4009683 w 7679838"/>
                <a:gd name="connsiteY15-6208" fmla="*/ 293622 h 1017790"/>
                <a:gd name="connsiteX16-6209" fmla="*/ 3842557 w 7679838"/>
                <a:gd name="connsiteY16-6210" fmla="*/ 217807 h 1017790"/>
                <a:gd name="connsiteX17-6211" fmla="*/ 3228366 w 7679838"/>
                <a:gd name="connsiteY17-6212" fmla="*/ 323008 h 1017790"/>
                <a:gd name="connsiteX18-6213" fmla="*/ 2715151 w 7679838"/>
                <a:gd name="connsiteY18-6214" fmla="*/ 327782 h 1017790"/>
                <a:gd name="connsiteX19-6215" fmla="*/ 2360797 w 7679838"/>
                <a:gd name="connsiteY19-6216" fmla="*/ 386603 h 1017790"/>
                <a:gd name="connsiteX20-6217" fmla="*/ 2070022 w 7679838"/>
                <a:gd name="connsiteY20-6218" fmla="*/ 473638 h 1017790"/>
                <a:gd name="connsiteX21-6219" fmla="*/ 2625394 w 7679838"/>
                <a:gd name="connsiteY21-6220" fmla="*/ 535346 h 1017790"/>
                <a:gd name="connsiteX22-6221" fmla="*/ 3203205 w 7679838"/>
                <a:gd name="connsiteY22-6222" fmla="*/ 462418 h 1017790"/>
                <a:gd name="connsiteX23-6223" fmla="*/ 4241021 w 7679838"/>
                <a:gd name="connsiteY23-6224" fmla="*/ 305343 h 1017790"/>
                <a:gd name="connsiteX24-6225" fmla="*/ 4925418 w 7679838"/>
                <a:gd name="connsiteY24-6226" fmla="*/ 411930 h 1017790"/>
                <a:gd name="connsiteX25-6227" fmla="*/ 5733232 w 7679838"/>
                <a:gd name="connsiteY25-6228" fmla="*/ 260465 h 1017790"/>
                <a:gd name="connsiteX26-6229" fmla="*/ 6799097 w 7679838"/>
                <a:gd name="connsiteY26-6230" fmla="*/ 417539 h 1017790"/>
                <a:gd name="connsiteX27-6231" fmla="*/ 7040319 w 7679838"/>
                <a:gd name="connsiteY27-6232" fmla="*/ 484857 h 1017790"/>
                <a:gd name="connsiteX28-6233" fmla="*/ 7595691 w 7679838"/>
                <a:gd name="connsiteY28-6234" fmla="*/ 310953 h 1017790"/>
                <a:gd name="connsiteX29-6235" fmla="*/ 7679838 w 7679838"/>
                <a:gd name="connsiteY29-6236" fmla="*/ 726079 h 1017790"/>
                <a:gd name="connsiteX30-6237" fmla="*/ 7146905 w 7679838"/>
                <a:gd name="connsiteY30-6238" fmla="*/ 737299 h 1017790"/>
                <a:gd name="connsiteX31-6239" fmla="*/ 7023490 w 7679838"/>
                <a:gd name="connsiteY31-6240" fmla="*/ 754128 h 1017790"/>
                <a:gd name="connsiteX32-6241" fmla="*/ 6546655 w 7679838"/>
                <a:gd name="connsiteY32-6242" fmla="*/ 703640 h 1017790"/>
                <a:gd name="connsiteX33-6243" fmla="*/ 5895917 w 7679838"/>
                <a:gd name="connsiteY33-6244" fmla="*/ 782177 h 1017790"/>
                <a:gd name="connsiteX34-6245" fmla="*/ 5424692 w 7679838"/>
                <a:gd name="connsiteY34-6246" fmla="*/ 731689 h 1017790"/>
                <a:gd name="connsiteX35-6247" fmla="*/ 4981517 w 7679838"/>
                <a:gd name="connsiteY35-6248" fmla="*/ 905593 h 1017790"/>
                <a:gd name="connsiteX36-6249" fmla="*/ 4431755 w 7679838"/>
                <a:gd name="connsiteY36-6250" fmla="*/ 922423 h 1017790"/>
                <a:gd name="connsiteX37-6251" fmla="*/ 3938091 w 7679838"/>
                <a:gd name="connsiteY37-6252" fmla="*/ 1017790 h 1017790"/>
                <a:gd name="connsiteX38-6253" fmla="*/ 0 w 7679838"/>
                <a:gd name="connsiteY38-6254" fmla="*/ 1017790 h 1017790"/>
                <a:gd name="connsiteX0-6255" fmla="*/ 0 w 7679838"/>
                <a:gd name="connsiteY0-6256" fmla="*/ 1017790 h 1017790"/>
                <a:gd name="connsiteX1-6257" fmla="*/ 259271 w 7679838"/>
                <a:gd name="connsiteY1-6258" fmla="*/ 681698 h 1017790"/>
                <a:gd name="connsiteX2-6259" fmla="*/ 487503 w 7679838"/>
                <a:gd name="connsiteY2-6260" fmla="*/ 656539 h 1017790"/>
                <a:gd name="connsiteX3-6261" fmla="*/ 669121 w 7679838"/>
                <a:gd name="connsiteY3-6262" fmla="*/ 685805 h 1017790"/>
                <a:gd name="connsiteX4-6263" fmla="*/ 833041 w 7679838"/>
                <a:gd name="connsiteY4-6264" fmla="*/ 786068 h 1017790"/>
                <a:gd name="connsiteX5-6265" fmla="*/ 1115137 w 7679838"/>
                <a:gd name="connsiteY5-6266" fmla="*/ 778121 h 1017790"/>
                <a:gd name="connsiteX6-6267" fmla="*/ 1363185 w 7679838"/>
                <a:gd name="connsiteY6-6268" fmla="*/ 209976 h 1017790"/>
                <a:gd name="connsiteX7-6269" fmla="*/ 2880059 w 7679838"/>
                <a:gd name="connsiteY7-6270" fmla="*/ 2748 h 1017790"/>
                <a:gd name="connsiteX8-6271" fmla="*/ 3769678 w 7679838"/>
                <a:gd name="connsiteY8-6272" fmla="*/ 27825 h 1017790"/>
                <a:gd name="connsiteX9-6273" fmla="*/ 4272462 w 7679838"/>
                <a:gd name="connsiteY9-6274" fmla="*/ 4801 h 1017790"/>
                <a:gd name="connsiteX10-6275" fmla="*/ 4530511 w 7679838"/>
                <a:gd name="connsiteY10-6276" fmla="*/ 278296 h 1017790"/>
                <a:gd name="connsiteX11-6277" fmla="*/ 4366824 w 7679838"/>
                <a:gd name="connsiteY11-6278" fmla="*/ 238859 h 1017790"/>
                <a:gd name="connsiteX12-6279" fmla="*/ 4235077 w 7679838"/>
                <a:gd name="connsiteY12-6280" fmla="*/ 141657 h 1017790"/>
                <a:gd name="connsiteX13-6281" fmla="*/ 4138492 w 7679838"/>
                <a:gd name="connsiteY13-6282" fmla="*/ 198590 h 1017790"/>
                <a:gd name="connsiteX14-6283" fmla="*/ 4252575 w 7679838"/>
                <a:gd name="connsiteY14-6284" fmla="*/ 279516 h 1017790"/>
                <a:gd name="connsiteX15-6285" fmla="*/ 4009683 w 7679838"/>
                <a:gd name="connsiteY15-6286" fmla="*/ 293622 h 1017790"/>
                <a:gd name="connsiteX16-6287" fmla="*/ 3842557 w 7679838"/>
                <a:gd name="connsiteY16-6288" fmla="*/ 217807 h 1017790"/>
                <a:gd name="connsiteX17-6289" fmla="*/ 3228366 w 7679838"/>
                <a:gd name="connsiteY17-6290" fmla="*/ 323008 h 1017790"/>
                <a:gd name="connsiteX18-6291" fmla="*/ 2715151 w 7679838"/>
                <a:gd name="connsiteY18-6292" fmla="*/ 327782 h 1017790"/>
                <a:gd name="connsiteX19-6293" fmla="*/ 2360797 w 7679838"/>
                <a:gd name="connsiteY19-6294" fmla="*/ 386603 h 1017790"/>
                <a:gd name="connsiteX20-6295" fmla="*/ 2070022 w 7679838"/>
                <a:gd name="connsiteY20-6296" fmla="*/ 473638 h 1017790"/>
                <a:gd name="connsiteX21-6297" fmla="*/ 2625394 w 7679838"/>
                <a:gd name="connsiteY21-6298" fmla="*/ 535346 h 1017790"/>
                <a:gd name="connsiteX22-6299" fmla="*/ 3203205 w 7679838"/>
                <a:gd name="connsiteY22-6300" fmla="*/ 462418 h 1017790"/>
                <a:gd name="connsiteX23-6301" fmla="*/ 4241021 w 7679838"/>
                <a:gd name="connsiteY23-6302" fmla="*/ 305343 h 1017790"/>
                <a:gd name="connsiteX24-6303" fmla="*/ 4925418 w 7679838"/>
                <a:gd name="connsiteY24-6304" fmla="*/ 411930 h 1017790"/>
                <a:gd name="connsiteX25-6305" fmla="*/ 5733232 w 7679838"/>
                <a:gd name="connsiteY25-6306" fmla="*/ 260465 h 1017790"/>
                <a:gd name="connsiteX26-6307" fmla="*/ 6799097 w 7679838"/>
                <a:gd name="connsiteY26-6308" fmla="*/ 417539 h 1017790"/>
                <a:gd name="connsiteX27-6309" fmla="*/ 7040319 w 7679838"/>
                <a:gd name="connsiteY27-6310" fmla="*/ 484857 h 1017790"/>
                <a:gd name="connsiteX28-6311" fmla="*/ 7595691 w 7679838"/>
                <a:gd name="connsiteY28-6312" fmla="*/ 310953 h 1017790"/>
                <a:gd name="connsiteX29-6313" fmla="*/ 7679838 w 7679838"/>
                <a:gd name="connsiteY29-6314" fmla="*/ 726079 h 1017790"/>
                <a:gd name="connsiteX30-6315" fmla="*/ 7146905 w 7679838"/>
                <a:gd name="connsiteY30-6316" fmla="*/ 737299 h 1017790"/>
                <a:gd name="connsiteX31-6317" fmla="*/ 7023490 w 7679838"/>
                <a:gd name="connsiteY31-6318" fmla="*/ 754128 h 1017790"/>
                <a:gd name="connsiteX32-6319" fmla="*/ 6546655 w 7679838"/>
                <a:gd name="connsiteY32-6320" fmla="*/ 703640 h 1017790"/>
                <a:gd name="connsiteX33-6321" fmla="*/ 5895917 w 7679838"/>
                <a:gd name="connsiteY33-6322" fmla="*/ 782177 h 1017790"/>
                <a:gd name="connsiteX34-6323" fmla="*/ 5424692 w 7679838"/>
                <a:gd name="connsiteY34-6324" fmla="*/ 731689 h 1017790"/>
                <a:gd name="connsiteX35-6325" fmla="*/ 4981517 w 7679838"/>
                <a:gd name="connsiteY35-6326" fmla="*/ 905593 h 1017790"/>
                <a:gd name="connsiteX36-6327" fmla="*/ 4431755 w 7679838"/>
                <a:gd name="connsiteY36-6328" fmla="*/ 922423 h 1017790"/>
                <a:gd name="connsiteX37-6329" fmla="*/ 3938091 w 7679838"/>
                <a:gd name="connsiteY37-6330" fmla="*/ 1017790 h 1017790"/>
                <a:gd name="connsiteX38-6331" fmla="*/ 0 w 7679838"/>
                <a:gd name="connsiteY38-6332" fmla="*/ 1017790 h 1017790"/>
                <a:gd name="connsiteX0-6333" fmla="*/ 0 w 7679838"/>
                <a:gd name="connsiteY0-6334" fmla="*/ 1017790 h 1017790"/>
                <a:gd name="connsiteX1-6335" fmla="*/ 259271 w 7679838"/>
                <a:gd name="connsiteY1-6336" fmla="*/ 681698 h 1017790"/>
                <a:gd name="connsiteX2-6337" fmla="*/ 487503 w 7679838"/>
                <a:gd name="connsiteY2-6338" fmla="*/ 656539 h 1017790"/>
                <a:gd name="connsiteX3-6339" fmla="*/ 669121 w 7679838"/>
                <a:gd name="connsiteY3-6340" fmla="*/ 685805 h 1017790"/>
                <a:gd name="connsiteX4-6341" fmla="*/ 833041 w 7679838"/>
                <a:gd name="connsiteY4-6342" fmla="*/ 786068 h 1017790"/>
                <a:gd name="connsiteX5-6343" fmla="*/ 1115137 w 7679838"/>
                <a:gd name="connsiteY5-6344" fmla="*/ 778121 h 1017790"/>
                <a:gd name="connsiteX6-6345" fmla="*/ 1363185 w 7679838"/>
                <a:gd name="connsiteY6-6346" fmla="*/ 209976 h 1017790"/>
                <a:gd name="connsiteX7-6347" fmla="*/ 2880059 w 7679838"/>
                <a:gd name="connsiteY7-6348" fmla="*/ 2748 h 1017790"/>
                <a:gd name="connsiteX8-6349" fmla="*/ 3769678 w 7679838"/>
                <a:gd name="connsiteY8-6350" fmla="*/ 27825 h 1017790"/>
                <a:gd name="connsiteX9-6351" fmla="*/ 4272462 w 7679838"/>
                <a:gd name="connsiteY9-6352" fmla="*/ 4801 h 1017790"/>
                <a:gd name="connsiteX10-6353" fmla="*/ 4530511 w 7679838"/>
                <a:gd name="connsiteY10-6354" fmla="*/ 278296 h 1017790"/>
                <a:gd name="connsiteX11-6355" fmla="*/ 4366824 w 7679838"/>
                <a:gd name="connsiteY11-6356" fmla="*/ 238859 h 1017790"/>
                <a:gd name="connsiteX12-6357" fmla="*/ 4235077 w 7679838"/>
                <a:gd name="connsiteY12-6358" fmla="*/ 141657 h 1017790"/>
                <a:gd name="connsiteX13-6359" fmla="*/ 4138492 w 7679838"/>
                <a:gd name="connsiteY13-6360" fmla="*/ 198590 h 1017790"/>
                <a:gd name="connsiteX14-6361" fmla="*/ 4252575 w 7679838"/>
                <a:gd name="connsiteY14-6362" fmla="*/ 279516 h 1017790"/>
                <a:gd name="connsiteX15-6363" fmla="*/ 4009683 w 7679838"/>
                <a:gd name="connsiteY15-6364" fmla="*/ 293622 h 1017790"/>
                <a:gd name="connsiteX16-6365" fmla="*/ 3842557 w 7679838"/>
                <a:gd name="connsiteY16-6366" fmla="*/ 217807 h 1017790"/>
                <a:gd name="connsiteX17-6367" fmla="*/ 3228366 w 7679838"/>
                <a:gd name="connsiteY17-6368" fmla="*/ 323008 h 1017790"/>
                <a:gd name="connsiteX18-6369" fmla="*/ 2715151 w 7679838"/>
                <a:gd name="connsiteY18-6370" fmla="*/ 327782 h 1017790"/>
                <a:gd name="connsiteX19-6371" fmla="*/ 2360797 w 7679838"/>
                <a:gd name="connsiteY19-6372" fmla="*/ 386603 h 1017790"/>
                <a:gd name="connsiteX20-6373" fmla="*/ 2070022 w 7679838"/>
                <a:gd name="connsiteY20-6374" fmla="*/ 473638 h 1017790"/>
                <a:gd name="connsiteX21-6375" fmla="*/ 2666215 w 7679838"/>
                <a:gd name="connsiteY21-6376" fmla="*/ 532624 h 1017790"/>
                <a:gd name="connsiteX22-6377" fmla="*/ 3203205 w 7679838"/>
                <a:gd name="connsiteY22-6378" fmla="*/ 462418 h 1017790"/>
                <a:gd name="connsiteX23-6379" fmla="*/ 4241021 w 7679838"/>
                <a:gd name="connsiteY23-6380" fmla="*/ 305343 h 1017790"/>
                <a:gd name="connsiteX24-6381" fmla="*/ 4925418 w 7679838"/>
                <a:gd name="connsiteY24-6382" fmla="*/ 411930 h 1017790"/>
                <a:gd name="connsiteX25-6383" fmla="*/ 5733232 w 7679838"/>
                <a:gd name="connsiteY25-6384" fmla="*/ 260465 h 1017790"/>
                <a:gd name="connsiteX26-6385" fmla="*/ 6799097 w 7679838"/>
                <a:gd name="connsiteY26-6386" fmla="*/ 417539 h 1017790"/>
                <a:gd name="connsiteX27-6387" fmla="*/ 7040319 w 7679838"/>
                <a:gd name="connsiteY27-6388" fmla="*/ 484857 h 1017790"/>
                <a:gd name="connsiteX28-6389" fmla="*/ 7595691 w 7679838"/>
                <a:gd name="connsiteY28-6390" fmla="*/ 310953 h 1017790"/>
                <a:gd name="connsiteX29-6391" fmla="*/ 7679838 w 7679838"/>
                <a:gd name="connsiteY29-6392" fmla="*/ 726079 h 1017790"/>
                <a:gd name="connsiteX30-6393" fmla="*/ 7146905 w 7679838"/>
                <a:gd name="connsiteY30-6394" fmla="*/ 737299 h 1017790"/>
                <a:gd name="connsiteX31-6395" fmla="*/ 7023490 w 7679838"/>
                <a:gd name="connsiteY31-6396" fmla="*/ 754128 h 1017790"/>
                <a:gd name="connsiteX32-6397" fmla="*/ 6546655 w 7679838"/>
                <a:gd name="connsiteY32-6398" fmla="*/ 703640 h 1017790"/>
                <a:gd name="connsiteX33-6399" fmla="*/ 5895917 w 7679838"/>
                <a:gd name="connsiteY33-6400" fmla="*/ 782177 h 1017790"/>
                <a:gd name="connsiteX34-6401" fmla="*/ 5424692 w 7679838"/>
                <a:gd name="connsiteY34-6402" fmla="*/ 731689 h 1017790"/>
                <a:gd name="connsiteX35-6403" fmla="*/ 4981517 w 7679838"/>
                <a:gd name="connsiteY35-6404" fmla="*/ 905593 h 1017790"/>
                <a:gd name="connsiteX36-6405" fmla="*/ 4431755 w 7679838"/>
                <a:gd name="connsiteY36-6406" fmla="*/ 922423 h 1017790"/>
                <a:gd name="connsiteX37-6407" fmla="*/ 3938091 w 7679838"/>
                <a:gd name="connsiteY37-6408" fmla="*/ 1017790 h 1017790"/>
                <a:gd name="connsiteX38-6409" fmla="*/ 0 w 7679838"/>
                <a:gd name="connsiteY38-6410" fmla="*/ 1017790 h 1017790"/>
                <a:gd name="connsiteX0-6411" fmla="*/ 0 w 7679838"/>
                <a:gd name="connsiteY0-6412" fmla="*/ 1017790 h 1017790"/>
                <a:gd name="connsiteX1-6413" fmla="*/ 259271 w 7679838"/>
                <a:gd name="connsiteY1-6414" fmla="*/ 681698 h 1017790"/>
                <a:gd name="connsiteX2-6415" fmla="*/ 487503 w 7679838"/>
                <a:gd name="connsiteY2-6416" fmla="*/ 656539 h 1017790"/>
                <a:gd name="connsiteX3-6417" fmla="*/ 669121 w 7679838"/>
                <a:gd name="connsiteY3-6418" fmla="*/ 685805 h 1017790"/>
                <a:gd name="connsiteX4-6419" fmla="*/ 833041 w 7679838"/>
                <a:gd name="connsiteY4-6420" fmla="*/ 786068 h 1017790"/>
                <a:gd name="connsiteX5-6421" fmla="*/ 1115137 w 7679838"/>
                <a:gd name="connsiteY5-6422" fmla="*/ 778121 h 1017790"/>
                <a:gd name="connsiteX6-6423" fmla="*/ 1363185 w 7679838"/>
                <a:gd name="connsiteY6-6424" fmla="*/ 209976 h 1017790"/>
                <a:gd name="connsiteX7-6425" fmla="*/ 2880059 w 7679838"/>
                <a:gd name="connsiteY7-6426" fmla="*/ 2748 h 1017790"/>
                <a:gd name="connsiteX8-6427" fmla="*/ 3769678 w 7679838"/>
                <a:gd name="connsiteY8-6428" fmla="*/ 27825 h 1017790"/>
                <a:gd name="connsiteX9-6429" fmla="*/ 4272462 w 7679838"/>
                <a:gd name="connsiteY9-6430" fmla="*/ 4801 h 1017790"/>
                <a:gd name="connsiteX10-6431" fmla="*/ 4530511 w 7679838"/>
                <a:gd name="connsiteY10-6432" fmla="*/ 278296 h 1017790"/>
                <a:gd name="connsiteX11-6433" fmla="*/ 4366824 w 7679838"/>
                <a:gd name="connsiteY11-6434" fmla="*/ 238859 h 1017790"/>
                <a:gd name="connsiteX12-6435" fmla="*/ 4235077 w 7679838"/>
                <a:gd name="connsiteY12-6436" fmla="*/ 141657 h 1017790"/>
                <a:gd name="connsiteX13-6437" fmla="*/ 4138492 w 7679838"/>
                <a:gd name="connsiteY13-6438" fmla="*/ 198590 h 1017790"/>
                <a:gd name="connsiteX14-6439" fmla="*/ 4252575 w 7679838"/>
                <a:gd name="connsiteY14-6440" fmla="*/ 279516 h 1017790"/>
                <a:gd name="connsiteX15-6441" fmla="*/ 4009683 w 7679838"/>
                <a:gd name="connsiteY15-6442" fmla="*/ 293622 h 1017790"/>
                <a:gd name="connsiteX16-6443" fmla="*/ 3842557 w 7679838"/>
                <a:gd name="connsiteY16-6444" fmla="*/ 217807 h 1017790"/>
                <a:gd name="connsiteX17-6445" fmla="*/ 3228366 w 7679838"/>
                <a:gd name="connsiteY17-6446" fmla="*/ 323008 h 1017790"/>
                <a:gd name="connsiteX18-6447" fmla="*/ 2715151 w 7679838"/>
                <a:gd name="connsiteY18-6448" fmla="*/ 327782 h 1017790"/>
                <a:gd name="connsiteX19-6449" fmla="*/ 2543133 w 7679838"/>
                <a:gd name="connsiteY19-6450" fmla="*/ 372995 h 1017790"/>
                <a:gd name="connsiteX20-6451" fmla="*/ 2070022 w 7679838"/>
                <a:gd name="connsiteY20-6452" fmla="*/ 473638 h 1017790"/>
                <a:gd name="connsiteX21-6453" fmla="*/ 2666215 w 7679838"/>
                <a:gd name="connsiteY21-6454" fmla="*/ 532624 h 1017790"/>
                <a:gd name="connsiteX22-6455" fmla="*/ 3203205 w 7679838"/>
                <a:gd name="connsiteY22-6456" fmla="*/ 462418 h 1017790"/>
                <a:gd name="connsiteX23-6457" fmla="*/ 4241021 w 7679838"/>
                <a:gd name="connsiteY23-6458" fmla="*/ 305343 h 1017790"/>
                <a:gd name="connsiteX24-6459" fmla="*/ 4925418 w 7679838"/>
                <a:gd name="connsiteY24-6460" fmla="*/ 411930 h 1017790"/>
                <a:gd name="connsiteX25-6461" fmla="*/ 5733232 w 7679838"/>
                <a:gd name="connsiteY25-6462" fmla="*/ 260465 h 1017790"/>
                <a:gd name="connsiteX26-6463" fmla="*/ 6799097 w 7679838"/>
                <a:gd name="connsiteY26-6464" fmla="*/ 417539 h 1017790"/>
                <a:gd name="connsiteX27-6465" fmla="*/ 7040319 w 7679838"/>
                <a:gd name="connsiteY27-6466" fmla="*/ 484857 h 1017790"/>
                <a:gd name="connsiteX28-6467" fmla="*/ 7595691 w 7679838"/>
                <a:gd name="connsiteY28-6468" fmla="*/ 310953 h 1017790"/>
                <a:gd name="connsiteX29-6469" fmla="*/ 7679838 w 7679838"/>
                <a:gd name="connsiteY29-6470" fmla="*/ 726079 h 1017790"/>
                <a:gd name="connsiteX30-6471" fmla="*/ 7146905 w 7679838"/>
                <a:gd name="connsiteY30-6472" fmla="*/ 737299 h 1017790"/>
                <a:gd name="connsiteX31-6473" fmla="*/ 7023490 w 7679838"/>
                <a:gd name="connsiteY31-6474" fmla="*/ 754128 h 1017790"/>
                <a:gd name="connsiteX32-6475" fmla="*/ 6546655 w 7679838"/>
                <a:gd name="connsiteY32-6476" fmla="*/ 703640 h 1017790"/>
                <a:gd name="connsiteX33-6477" fmla="*/ 5895917 w 7679838"/>
                <a:gd name="connsiteY33-6478" fmla="*/ 782177 h 1017790"/>
                <a:gd name="connsiteX34-6479" fmla="*/ 5424692 w 7679838"/>
                <a:gd name="connsiteY34-6480" fmla="*/ 731689 h 1017790"/>
                <a:gd name="connsiteX35-6481" fmla="*/ 4981517 w 7679838"/>
                <a:gd name="connsiteY35-6482" fmla="*/ 905593 h 1017790"/>
                <a:gd name="connsiteX36-6483" fmla="*/ 4431755 w 7679838"/>
                <a:gd name="connsiteY36-6484" fmla="*/ 922423 h 1017790"/>
                <a:gd name="connsiteX37-6485" fmla="*/ 3938091 w 7679838"/>
                <a:gd name="connsiteY37-6486" fmla="*/ 1017790 h 1017790"/>
                <a:gd name="connsiteX38-6487" fmla="*/ 0 w 7679838"/>
                <a:gd name="connsiteY38-6488" fmla="*/ 1017790 h 1017790"/>
                <a:gd name="connsiteX0-6489" fmla="*/ 0 w 7679838"/>
                <a:gd name="connsiteY0-6490" fmla="*/ 1017790 h 1017790"/>
                <a:gd name="connsiteX1-6491" fmla="*/ 259271 w 7679838"/>
                <a:gd name="connsiteY1-6492" fmla="*/ 681698 h 1017790"/>
                <a:gd name="connsiteX2-6493" fmla="*/ 487503 w 7679838"/>
                <a:gd name="connsiteY2-6494" fmla="*/ 656539 h 1017790"/>
                <a:gd name="connsiteX3-6495" fmla="*/ 669121 w 7679838"/>
                <a:gd name="connsiteY3-6496" fmla="*/ 685805 h 1017790"/>
                <a:gd name="connsiteX4-6497" fmla="*/ 833041 w 7679838"/>
                <a:gd name="connsiteY4-6498" fmla="*/ 786068 h 1017790"/>
                <a:gd name="connsiteX5-6499" fmla="*/ 1115137 w 7679838"/>
                <a:gd name="connsiteY5-6500" fmla="*/ 778121 h 1017790"/>
                <a:gd name="connsiteX6-6501" fmla="*/ 1363185 w 7679838"/>
                <a:gd name="connsiteY6-6502" fmla="*/ 209976 h 1017790"/>
                <a:gd name="connsiteX7-6503" fmla="*/ 2880059 w 7679838"/>
                <a:gd name="connsiteY7-6504" fmla="*/ 2748 h 1017790"/>
                <a:gd name="connsiteX8-6505" fmla="*/ 3769678 w 7679838"/>
                <a:gd name="connsiteY8-6506" fmla="*/ 27825 h 1017790"/>
                <a:gd name="connsiteX9-6507" fmla="*/ 4272462 w 7679838"/>
                <a:gd name="connsiteY9-6508" fmla="*/ 4801 h 1017790"/>
                <a:gd name="connsiteX10-6509" fmla="*/ 4530511 w 7679838"/>
                <a:gd name="connsiteY10-6510" fmla="*/ 278296 h 1017790"/>
                <a:gd name="connsiteX11-6511" fmla="*/ 4366824 w 7679838"/>
                <a:gd name="connsiteY11-6512" fmla="*/ 238859 h 1017790"/>
                <a:gd name="connsiteX12-6513" fmla="*/ 4235077 w 7679838"/>
                <a:gd name="connsiteY12-6514" fmla="*/ 141657 h 1017790"/>
                <a:gd name="connsiteX13-6515" fmla="*/ 4138492 w 7679838"/>
                <a:gd name="connsiteY13-6516" fmla="*/ 198590 h 1017790"/>
                <a:gd name="connsiteX14-6517" fmla="*/ 4252575 w 7679838"/>
                <a:gd name="connsiteY14-6518" fmla="*/ 279516 h 1017790"/>
                <a:gd name="connsiteX15-6519" fmla="*/ 4009683 w 7679838"/>
                <a:gd name="connsiteY15-6520" fmla="*/ 293622 h 1017790"/>
                <a:gd name="connsiteX16-6521" fmla="*/ 3842557 w 7679838"/>
                <a:gd name="connsiteY16-6522" fmla="*/ 217807 h 1017790"/>
                <a:gd name="connsiteX17-6523" fmla="*/ 3228366 w 7679838"/>
                <a:gd name="connsiteY17-6524" fmla="*/ 323008 h 1017790"/>
                <a:gd name="connsiteX18-6525" fmla="*/ 2715151 w 7679838"/>
                <a:gd name="connsiteY18-6526" fmla="*/ 327782 h 1017790"/>
                <a:gd name="connsiteX19-6527" fmla="*/ 2543133 w 7679838"/>
                <a:gd name="connsiteY19-6528" fmla="*/ 372995 h 1017790"/>
                <a:gd name="connsiteX20-6529" fmla="*/ 2070022 w 7679838"/>
                <a:gd name="connsiteY20-6530" fmla="*/ 473638 h 1017790"/>
                <a:gd name="connsiteX21-6531" fmla="*/ 2666215 w 7679838"/>
                <a:gd name="connsiteY21-6532" fmla="*/ 532624 h 1017790"/>
                <a:gd name="connsiteX22-6533" fmla="*/ 3203205 w 7679838"/>
                <a:gd name="connsiteY22-6534" fmla="*/ 462418 h 1017790"/>
                <a:gd name="connsiteX23-6535" fmla="*/ 4241021 w 7679838"/>
                <a:gd name="connsiteY23-6536" fmla="*/ 305343 h 1017790"/>
                <a:gd name="connsiteX24-6537" fmla="*/ 4925418 w 7679838"/>
                <a:gd name="connsiteY24-6538" fmla="*/ 411930 h 1017790"/>
                <a:gd name="connsiteX25-6539" fmla="*/ 5733232 w 7679838"/>
                <a:gd name="connsiteY25-6540" fmla="*/ 260465 h 1017790"/>
                <a:gd name="connsiteX26-6541" fmla="*/ 6799097 w 7679838"/>
                <a:gd name="connsiteY26-6542" fmla="*/ 417539 h 1017790"/>
                <a:gd name="connsiteX27-6543" fmla="*/ 7040319 w 7679838"/>
                <a:gd name="connsiteY27-6544" fmla="*/ 484857 h 1017790"/>
                <a:gd name="connsiteX28-6545" fmla="*/ 7595691 w 7679838"/>
                <a:gd name="connsiteY28-6546" fmla="*/ 310953 h 1017790"/>
                <a:gd name="connsiteX29-6547" fmla="*/ 7679838 w 7679838"/>
                <a:gd name="connsiteY29-6548" fmla="*/ 726079 h 1017790"/>
                <a:gd name="connsiteX30-6549" fmla="*/ 7146905 w 7679838"/>
                <a:gd name="connsiteY30-6550" fmla="*/ 737299 h 1017790"/>
                <a:gd name="connsiteX31-6551" fmla="*/ 7023490 w 7679838"/>
                <a:gd name="connsiteY31-6552" fmla="*/ 754128 h 1017790"/>
                <a:gd name="connsiteX32-6553" fmla="*/ 6546655 w 7679838"/>
                <a:gd name="connsiteY32-6554" fmla="*/ 703640 h 1017790"/>
                <a:gd name="connsiteX33-6555" fmla="*/ 5895917 w 7679838"/>
                <a:gd name="connsiteY33-6556" fmla="*/ 782177 h 1017790"/>
                <a:gd name="connsiteX34-6557" fmla="*/ 5424692 w 7679838"/>
                <a:gd name="connsiteY34-6558" fmla="*/ 731689 h 1017790"/>
                <a:gd name="connsiteX35-6559" fmla="*/ 4981517 w 7679838"/>
                <a:gd name="connsiteY35-6560" fmla="*/ 905593 h 1017790"/>
                <a:gd name="connsiteX36-6561" fmla="*/ 4431755 w 7679838"/>
                <a:gd name="connsiteY36-6562" fmla="*/ 922423 h 1017790"/>
                <a:gd name="connsiteX37-6563" fmla="*/ 3938091 w 7679838"/>
                <a:gd name="connsiteY37-6564" fmla="*/ 1017790 h 1017790"/>
                <a:gd name="connsiteX38-6565" fmla="*/ 0 w 7679838"/>
                <a:gd name="connsiteY38-6566" fmla="*/ 1017790 h 1017790"/>
                <a:gd name="connsiteX0-6567" fmla="*/ 0 w 7679838"/>
                <a:gd name="connsiteY0-6568" fmla="*/ 1017790 h 1017790"/>
                <a:gd name="connsiteX1-6569" fmla="*/ 259271 w 7679838"/>
                <a:gd name="connsiteY1-6570" fmla="*/ 681698 h 1017790"/>
                <a:gd name="connsiteX2-6571" fmla="*/ 487503 w 7679838"/>
                <a:gd name="connsiteY2-6572" fmla="*/ 656539 h 1017790"/>
                <a:gd name="connsiteX3-6573" fmla="*/ 669121 w 7679838"/>
                <a:gd name="connsiteY3-6574" fmla="*/ 685805 h 1017790"/>
                <a:gd name="connsiteX4-6575" fmla="*/ 833041 w 7679838"/>
                <a:gd name="connsiteY4-6576" fmla="*/ 786068 h 1017790"/>
                <a:gd name="connsiteX5-6577" fmla="*/ 1115137 w 7679838"/>
                <a:gd name="connsiteY5-6578" fmla="*/ 778121 h 1017790"/>
                <a:gd name="connsiteX6-6579" fmla="*/ 1363185 w 7679838"/>
                <a:gd name="connsiteY6-6580" fmla="*/ 209976 h 1017790"/>
                <a:gd name="connsiteX7-6581" fmla="*/ 2880059 w 7679838"/>
                <a:gd name="connsiteY7-6582" fmla="*/ 2748 h 1017790"/>
                <a:gd name="connsiteX8-6583" fmla="*/ 3769678 w 7679838"/>
                <a:gd name="connsiteY8-6584" fmla="*/ 27825 h 1017790"/>
                <a:gd name="connsiteX9-6585" fmla="*/ 4272462 w 7679838"/>
                <a:gd name="connsiteY9-6586" fmla="*/ 4801 h 1017790"/>
                <a:gd name="connsiteX10-6587" fmla="*/ 4530511 w 7679838"/>
                <a:gd name="connsiteY10-6588" fmla="*/ 278296 h 1017790"/>
                <a:gd name="connsiteX11-6589" fmla="*/ 4366824 w 7679838"/>
                <a:gd name="connsiteY11-6590" fmla="*/ 238859 h 1017790"/>
                <a:gd name="connsiteX12-6591" fmla="*/ 4235077 w 7679838"/>
                <a:gd name="connsiteY12-6592" fmla="*/ 141657 h 1017790"/>
                <a:gd name="connsiteX13-6593" fmla="*/ 4138492 w 7679838"/>
                <a:gd name="connsiteY13-6594" fmla="*/ 198590 h 1017790"/>
                <a:gd name="connsiteX14-6595" fmla="*/ 4252575 w 7679838"/>
                <a:gd name="connsiteY14-6596" fmla="*/ 279516 h 1017790"/>
                <a:gd name="connsiteX15-6597" fmla="*/ 4009683 w 7679838"/>
                <a:gd name="connsiteY15-6598" fmla="*/ 293622 h 1017790"/>
                <a:gd name="connsiteX16-6599" fmla="*/ 3842557 w 7679838"/>
                <a:gd name="connsiteY16-6600" fmla="*/ 217807 h 1017790"/>
                <a:gd name="connsiteX17-6601" fmla="*/ 3228366 w 7679838"/>
                <a:gd name="connsiteY17-6602" fmla="*/ 323008 h 1017790"/>
                <a:gd name="connsiteX18-6603" fmla="*/ 2715151 w 7679838"/>
                <a:gd name="connsiteY18-6604" fmla="*/ 327782 h 1017790"/>
                <a:gd name="connsiteX19-6605" fmla="*/ 2543133 w 7679838"/>
                <a:gd name="connsiteY19-6606" fmla="*/ 372995 h 1017790"/>
                <a:gd name="connsiteX20-6607" fmla="*/ 2400795 w 7679838"/>
                <a:gd name="connsiteY20-6608" fmla="*/ 387054 h 1017790"/>
                <a:gd name="connsiteX21-6609" fmla="*/ 2070022 w 7679838"/>
                <a:gd name="connsiteY21-6610" fmla="*/ 473638 h 1017790"/>
                <a:gd name="connsiteX22-6611" fmla="*/ 2666215 w 7679838"/>
                <a:gd name="connsiteY22-6612" fmla="*/ 532624 h 1017790"/>
                <a:gd name="connsiteX23-6613" fmla="*/ 3203205 w 7679838"/>
                <a:gd name="connsiteY23-6614" fmla="*/ 462418 h 1017790"/>
                <a:gd name="connsiteX24-6615" fmla="*/ 4241021 w 7679838"/>
                <a:gd name="connsiteY24-6616" fmla="*/ 305343 h 1017790"/>
                <a:gd name="connsiteX25-6617" fmla="*/ 4925418 w 7679838"/>
                <a:gd name="connsiteY25-6618" fmla="*/ 411930 h 1017790"/>
                <a:gd name="connsiteX26-6619" fmla="*/ 5733232 w 7679838"/>
                <a:gd name="connsiteY26-6620" fmla="*/ 260465 h 1017790"/>
                <a:gd name="connsiteX27-6621" fmla="*/ 6799097 w 7679838"/>
                <a:gd name="connsiteY27-6622" fmla="*/ 417539 h 1017790"/>
                <a:gd name="connsiteX28-6623" fmla="*/ 7040319 w 7679838"/>
                <a:gd name="connsiteY28-6624" fmla="*/ 484857 h 1017790"/>
                <a:gd name="connsiteX29-6625" fmla="*/ 7595691 w 7679838"/>
                <a:gd name="connsiteY29-6626" fmla="*/ 310953 h 1017790"/>
                <a:gd name="connsiteX30-6627" fmla="*/ 7679838 w 7679838"/>
                <a:gd name="connsiteY30-6628" fmla="*/ 726079 h 1017790"/>
                <a:gd name="connsiteX31-6629" fmla="*/ 7146905 w 7679838"/>
                <a:gd name="connsiteY31-6630" fmla="*/ 737299 h 1017790"/>
                <a:gd name="connsiteX32-6631" fmla="*/ 7023490 w 7679838"/>
                <a:gd name="connsiteY32-6632" fmla="*/ 754128 h 1017790"/>
                <a:gd name="connsiteX33-6633" fmla="*/ 6546655 w 7679838"/>
                <a:gd name="connsiteY33-6634" fmla="*/ 703640 h 1017790"/>
                <a:gd name="connsiteX34-6635" fmla="*/ 5895917 w 7679838"/>
                <a:gd name="connsiteY34-6636" fmla="*/ 782177 h 1017790"/>
                <a:gd name="connsiteX35-6637" fmla="*/ 5424692 w 7679838"/>
                <a:gd name="connsiteY35-6638" fmla="*/ 731689 h 1017790"/>
                <a:gd name="connsiteX36-6639" fmla="*/ 4981517 w 7679838"/>
                <a:gd name="connsiteY36-6640" fmla="*/ 905593 h 1017790"/>
                <a:gd name="connsiteX37-6641" fmla="*/ 4431755 w 7679838"/>
                <a:gd name="connsiteY37-6642" fmla="*/ 922423 h 1017790"/>
                <a:gd name="connsiteX38-6643" fmla="*/ 3938091 w 7679838"/>
                <a:gd name="connsiteY38-6644" fmla="*/ 1017790 h 1017790"/>
                <a:gd name="connsiteX39-6645" fmla="*/ 0 w 7679838"/>
                <a:gd name="connsiteY39-6646" fmla="*/ 1017790 h 1017790"/>
                <a:gd name="connsiteX0-6647" fmla="*/ 0 w 7679838"/>
                <a:gd name="connsiteY0-6648" fmla="*/ 1017790 h 1017790"/>
                <a:gd name="connsiteX1-6649" fmla="*/ 259271 w 7679838"/>
                <a:gd name="connsiteY1-6650" fmla="*/ 681698 h 1017790"/>
                <a:gd name="connsiteX2-6651" fmla="*/ 487503 w 7679838"/>
                <a:gd name="connsiteY2-6652" fmla="*/ 656539 h 1017790"/>
                <a:gd name="connsiteX3-6653" fmla="*/ 669121 w 7679838"/>
                <a:gd name="connsiteY3-6654" fmla="*/ 685805 h 1017790"/>
                <a:gd name="connsiteX4-6655" fmla="*/ 833041 w 7679838"/>
                <a:gd name="connsiteY4-6656" fmla="*/ 786068 h 1017790"/>
                <a:gd name="connsiteX5-6657" fmla="*/ 1115137 w 7679838"/>
                <a:gd name="connsiteY5-6658" fmla="*/ 778121 h 1017790"/>
                <a:gd name="connsiteX6-6659" fmla="*/ 1363185 w 7679838"/>
                <a:gd name="connsiteY6-6660" fmla="*/ 209976 h 1017790"/>
                <a:gd name="connsiteX7-6661" fmla="*/ 2880059 w 7679838"/>
                <a:gd name="connsiteY7-6662" fmla="*/ 2748 h 1017790"/>
                <a:gd name="connsiteX8-6663" fmla="*/ 3769678 w 7679838"/>
                <a:gd name="connsiteY8-6664" fmla="*/ 27825 h 1017790"/>
                <a:gd name="connsiteX9-6665" fmla="*/ 4272462 w 7679838"/>
                <a:gd name="connsiteY9-6666" fmla="*/ 4801 h 1017790"/>
                <a:gd name="connsiteX10-6667" fmla="*/ 4530511 w 7679838"/>
                <a:gd name="connsiteY10-6668" fmla="*/ 278296 h 1017790"/>
                <a:gd name="connsiteX11-6669" fmla="*/ 4366824 w 7679838"/>
                <a:gd name="connsiteY11-6670" fmla="*/ 238859 h 1017790"/>
                <a:gd name="connsiteX12-6671" fmla="*/ 4235077 w 7679838"/>
                <a:gd name="connsiteY12-6672" fmla="*/ 141657 h 1017790"/>
                <a:gd name="connsiteX13-6673" fmla="*/ 4138492 w 7679838"/>
                <a:gd name="connsiteY13-6674" fmla="*/ 198590 h 1017790"/>
                <a:gd name="connsiteX14-6675" fmla="*/ 4252575 w 7679838"/>
                <a:gd name="connsiteY14-6676" fmla="*/ 279516 h 1017790"/>
                <a:gd name="connsiteX15-6677" fmla="*/ 4009683 w 7679838"/>
                <a:gd name="connsiteY15-6678" fmla="*/ 293622 h 1017790"/>
                <a:gd name="connsiteX16-6679" fmla="*/ 3842557 w 7679838"/>
                <a:gd name="connsiteY16-6680" fmla="*/ 217807 h 1017790"/>
                <a:gd name="connsiteX17-6681" fmla="*/ 3228366 w 7679838"/>
                <a:gd name="connsiteY17-6682" fmla="*/ 323008 h 1017790"/>
                <a:gd name="connsiteX18-6683" fmla="*/ 2715151 w 7679838"/>
                <a:gd name="connsiteY18-6684" fmla="*/ 327782 h 1017790"/>
                <a:gd name="connsiteX19-6685" fmla="*/ 2400795 w 7679838"/>
                <a:gd name="connsiteY19-6686" fmla="*/ 387054 h 1017790"/>
                <a:gd name="connsiteX20-6687" fmla="*/ 2070022 w 7679838"/>
                <a:gd name="connsiteY20-6688" fmla="*/ 473638 h 1017790"/>
                <a:gd name="connsiteX21-6689" fmla="*/ 2666215 w 7679838"/>
                <a:gd name="connsiteY21-6690" fmla="*/ 532624 h 1017790"/>
                <a:gd name="connsiteX22-6691" fmla="*/ 3203205 w 7679838"/>
                <a:gd name="connsiteY22-6692" fmla="*/ 462418 h 1017790"/>
                <a:gd name="connsiteX23-6693" fmla="*/ 4241021 w 7679838"/>
                <a:gd name="connsiteY23-6694" fmla="*/ 305343 h 1017790"/>
                <a:gd name="connsiteX24-6695" fmla="*/ 4925418 w 7679838"/>
                <a:gd name="connsiteY24-6696" fmla="*/ 411930 h 1017790"/>
                <a:gd name="connsiteX25-6697" fmla="*/ 5733232 w 7679838"/>
                <a:gd name="connsiteY25-6698" fmla="*/ 260465 h 1017790"/>
                <a:gd name="connsiteX26-6699" fmla="*/ 6799097 w 7679838"/>
                <a:gd name="connsiteY26-6700" fmla="*/ 417539 h 1017790"/>
                <a:gd name="connsiteX27-6701" fmla="*/ 7040319 w 7679838"/>
                <a:gd name="connsiteY27-6702" fmla="*/ 484857 h 1017790"/>
                <a:gd name="connsiteX28-6703" fmla="*/ 7595691 w 7679838"/>
                <a:gd name="connsiteY28-6704" fmla="*/ 310953 h 1017790"/>
                <a:gd name="connsiteX29-6705" fmla="*/ 7679838 w 7679838"/>
                <a:gd name="connsiteY29-6706" fmla="*/ 726079 h 1017790"/>
                <a:gd name="connsiteX30-6707" fmla="*/ 7146905 w 7679838"/>
                <a:gd name="connsiteY30-6708" fmla="*/ 737299 h 1017790"/>
                <a:gd name="connsiteX31-6709" fmla="*/ 7023490 w 7679838"/>
                <a:gd name="connsiteY31-6710" fmla="*/ 754128 h 1017790"/>
                <a:gd name="connsiteX32-6711" fmla="*/ 6546655 w 7679838"/>
                <a:gd name="connsiteY32-6712" fmla="*/ 703640 h 1017790"/>
                <a:gd name="connsiteX33-6713" fmla="*/ 5895917 w 7679838"/>
                <a:gd name="connsiteY33-6714" fmla="*/ 782177 h 1017790"/>
                <a:gd name="connsiteX34-6715" fmla="*/ 5424692 w 7679838"/>
                <a:gd name="connsiteY34-6716" fmla="*/ 731689 h 1017790"/>
                <a:gd name="connsiteX35-6717" fmla="*/ 4981517 w 7679838"/>
                <a:gd name="connsiteY35-6718" fmla="*/ 905593 h 1017790"/>
                <a:gd name="connsiteX36-6719" fmla="*/ 4431755 w 7679838"/>
                <a:gd name="connsiteY36-6720" fmla="*/ 922423 h 1017790"/>
                <a:gd name="connsiteX37-6721" fmla="*/ 3938091 w 7679838"/>
                <a:gd name="connsiteY37-6722" fmla="*/ 1017790 h 1017790"/>
                <a:gd name="connsiteX38-6723" fmla="*/ 0 w 7679838"/>
                <a:gd name="connsiteY38-6724" fmla="*/ 1017790 h 1017790"/>
                <a:gd name="connsiteX0-6725" fmla="*/ 0 w 7679838"/>
                <a:gd name="connsiteY0-6726" fmla="*/ 1017790 h 1017790"/>
                <a:gd name="connsiteX1-6727" fmla="*/ 259271 w 7679838"/>
                <a:gd name="connsiteY1-6728" fmla="*/ 681698 h 1017790"/>
                <a:gd name="connsiteX2-6729" fmla="*/ 487503 w 7679838"/>
                <a:gd name="connsiteY2-6730" fmla="*/ 656539 h 1017790"/>
                <a:gd name="connsiteX3-6731" fmla="*/ 669121 w 7679838"/>
                <a:gd name="connsiteY3-6732" fmla="*/ 685805 h 1017790"/>
                <a:gd name="connsiteX4-6733" fmla="*/ 833041 w 7679838"/>
                <a:gd name="connsiteY4-6734" fmla="*/ 786068 h 1017790"/>
                <a:gd name="connsiteX5-6735" fmla="*/ 1115137 w 7679838"/>
                <a:gd name="connsiteY5-6736" fmla="*/ 778121 h 1017790"/>
                <a:gd name="connsiteX6-6737" fmla="*/ 1363185 w 7679838"/>
                <a:gd name="connsiteY6-6738" fmla="*/ 209976 h 1017790"/>
                <a:gd name="connsiteX7-6739" fmla="*/ 2880059 w 7679838"/>
                <a:gd name="connsiteY7-6740" fmla="*/ 2748 h 1017790"/>
                <a:gd name="connsiteX8-6741" fmla="*/ 3769678 w 7679838"/>
                <a:gd name="connsiteY8-6742" fmla="*/ 27825 h 1017790"/>
                <a:gd name="connsiteX9-6743" fmla="*/ 4272462 w 7679838"/>
                <a:gd name="connsiteY9-6744" fmla="*/ 4801 h 1017790"/>
                <a:gd name="connsiteX10-6745" fmla="*/ 4530511 w 7679838"/>
                <a:gd name="connsiteY10-6746" fmla="*/ 278296 h 1017790"/>
                <a:gd name="connsiteX11-6747" fmla="*/ 4366824 w 7679838"/>
                <a:gd name="connsiteY11-6748" fmla="*/ 238859 h 1017790"/>
                <a:gd name="connsiteX12-6749" fmla="*/ 4235077 w 7679838"/>
                <a:gd name="connsiteY12-6750" fmla="*/ 141657 h 1017790"/>
                <a:gd name="connsiteX13-6751" fmla="*/ 4138492 w 7679838"/>
                <a:gd name="connsiteY13-6752" fmla="*/ 198590 h 1017790"/>
                <a:gd name="connsiteX14-6753" fmla="*/ 4252575 w 7679838"/>
                <a:gd name="connsiteY14-6754" fmla="*/ 279516 h 1017790"/>
                <a:gd name="connsiteX15-6755" fmla="*/ 4009683 w 7679838"/>
                <a:gd name="connsiteY15-6756" fmla="*/ 293622 h 1017790"/>
                <a:gd name="connsiteX16-6757" fmla="*/ 3842557 w 7679838"/>
                <a:gd name="connsiteY16-6758" fmla="*/ 217807 h 1017790"/>
                <a:gd name="connsiteX17-6759" fmla="*/ 3228366 w 7679838"/>
                <a:gd name="connsiteY17-6760" fmla="*/ 323008 h 1017790"/>
                <a:gd name="connsiteX18-6761" fmla="*/ 2715151 w 7679838"/>
                <a:gd name="connsiteY18-6762" fmla="*/ 327782 h 1017790"/>
                <a:gd name="connsiteX19-6763" fmla="*/ 2400795 w 7679838"/>
                <a:gd name="connsiteY19-6764" fmla="*/ 387054 h 1017790"/>
                <a:gd name="connsiteX20-6765" fmla="*/ 2070022 w 7679838"/>
                <a:gd name="connsiteY20-6766" fmla="*/ 473638 h 1017790"/>
                <a:gd name="connsiteX21-6767" fmla="*/ 2666215 w 7679838"/>
                <a:gd name="connsiteY21-6768" fmla="*/ 532624 h 1017790"/>
                <a:gd name="connsiteX22-6769" fmla="*/ 3203205 w 7679838"/>
                <a:gd name="connsiteY22-6770" fmla="*/ 462418 h 1017790"/>
                <a:gd name="connsiteX23-6771" fmla="*/ 4241021 w 7679838"/>
                <a:gd name="connsiteY23-6772" fmla="*/ 305343 h 1017790"/>
                <a:gd name="connsiteX24-6773" fmla="*/ 4925418 w 7679838"/>
                <a:gd name="connsiteY24-6774" fmla="*/ 411930 h 1017790"/>
                <a:gd name="connsiteX25-6775" fmla="*/ 5733232 w 7679838"/>
                <a:gd name="connsiteY25-6776" fmla="*/ 260465 h 1017790"/>
                <a:gd name="connsiteX26-6777" fmla="*/ 6799097 w 7679838"/>
                <a:gd name="connsiteY26-6778" fmla="*/ 417539 h 1017790"/>
                <a:gd name="connsiteX27-6779" fmla="*/ 7040319 w 7679838"/>
                <a:gd name="connsiteY27-6780" fmla="*/ 484857 h 1017790"/>
                <a:gd name="connsiteX28-6781" fmla="*/ 7595691 w 7679838"/>
                <a:gd name="connsiteY28-6782" fmla="*/ 310953 h 1017790"/>
                <a:gd name="connsiteX29-6783" fmla="*/ 7679838 w 7679838"/>
                <a:gd name="connsiteY29-6784" fmla="*/ 726079 h 1017790"/>
                <a:gd name="connsiteX30-6785" fmla="*/ 7146905 w 7679838"/>
                <a:gd name="connsiteY30-6786" fmla="*/ 737299 h 1017790"/>
                <a:gd name="connsiteX31-6787" fmla="*/ 7023490 w 7679838"/>
                <a:gd name="connsiteY31-6788" fmla="*/ 754128 h 1017790"/>
                <a:gd name="connsiteX32-6789" fmla="*/ 6546655 w 7679838"/>
                <a:gd name="connsiteY32-6790" fmla="*/ 703640 h 1017790"/>
                <a:gd name="connsiteX33-6791" fmla="*/ 5895917 w 7679838"/>
                <a:gd name="connsiteY33-6792" fmla="*/ 782177 h 1017790"/>
                <a:gd name="connsiteX34-6793" fmla="*/ 5424692 w 7679838"/>
                <a:gd name="connsiteY34-6794" fmla="*/ 731689 h 1017790"/>
                <a:gd name="connsiteX35-6795" fmla="*/ 4981517 w 7679838"/>
                <a:gd name="connsiteY35-6796" fmla="*/ 905593 h 1017790"/>
                <a:gd name="connsiteX36-6797" fmla="*/ 4431755 w 7679838"/>
                <a:gd name="connsiteY36-6798" fmla="*/ 922423 h 1017790"/>
                <a:gd name="connsiteX37-6799" fmla="*/ 3938091 w 7679838"/>
                <a:gd name="connsiteY37-6800" fmla="*/ 1017790 h 1017790"/>
                <a:gd name="connsiteX38-6801" fmla="*/ 0 w 7679838"/>
                <a:gd name="connsiteY38-6802" fmla="*/ 1017790 h 1017790"/>
                <a:gd name="connsiteX0-6803" fmla="*/ 0 w 7679838"/>
                <a:gd name="connsiteY0-6804" fmla="*/ 1017790 h 1017790"/>
                <a:gd name="connsiteX1-6805" fmla="*/ 259271 w 7679838"/>
                <a:gd name="connsiteY1-6806" fmla="*/ 681698 h 1017790"/>
                <a:gd name="connsiteX2-6807" fmla="*/ 487503 w 7679838"/>
                <a:gd name="connsiteY2-6808" fmla="*/ 656539 h 1017790"/>
                <a:gd name="connsiteX3-6809" fmla="*/ 669121 w 7679838"/>
                <a:gd name="connsiteY3-6810" fmla="*/ 685805 h 1017790"/>
                <a:gd name="connsiteX4-6811" fmla="*/ 833041 w 7679838"/>
                <a:gd name="connsiteY4-6812" fmla="*/ 786068 h 1017790"/>
                <a:gd name="connsiteX5-6813" fmla="*/ 1115137 w 7679838"/>
                <a:gd name="connsiteY5-6814" fmla="*/ 778121 h 1017790"/>
                <a:gd name="connsiteX6-6815" fmla="*/ 1363185 w 7679838"/>
                <a:gd name="connsiteY6-6816" fmla="*/ 209976 h 1017790"/>
                <a:gd name="connsiteX7-6817" fmla="*/ 2880059 w 7679838"/>
                <a:gd name="connsiteY7-6818" fmla="*/ 2748 h 1017790"/>
                <a:gd name="connsiteX8-6819" fmla="*/ 3769678 w 7679838"/>
                <a:gd name="connsiteY8-6820" fmla="*/ 27825 h 1017790"/>
                <a:gd name="connsiteX9-6821" fmla="*/ 4272462 w 7679838"/>
                <a:gd name="connsiteY9-6822" fmla="*/ 4801 h 1017790"/>
                <a:gd name="connsiteX10-6823" fmla="*/ 4530511 w 7679838"/>
                <a:gd name="connsiteY10-6824" fmla="*/ 278296 h 1017790"/>
                <a:gd name="connsiteX11-6825" fmla="*/ 4366824 w 7679838"/>
                <a:gd name="connsiteY11-6826" fmla="*/ 238859 h 1017790"/>
                <a:gd name="connsiteX12-6827" fmla="*/ 4235077 w 7679838"/>
                <a:gd name="connsiteY12-6828" fmla="*/ 141657 h 1017790"/>
                <a:gd name="connsiteX13-6829" fmla="*/ 4138492 w 7679838"/>
                <a:gd name="connsiteY13-6830" fmla="*/ 198590 h 1017790"/>
                <a:gd name="connsiteX14-6831" fmla="*/ 4252575 w 7679838"/>
                <a:gd name="connsiteY14-6832" fmla="*/ 279516 h 1017790"/>
                <a:gd name="connsiteX15-6833" fmla="*/ 4009683 w 7679838"/>
                <a:gd name="connsiteY15-6834" fmla="*/ 293622 h 1017790"/>
                <a:gd name="connsiteX16-6835" fmla="*/ 3842557 w 7679838"/>
                <a:gd name="connsiteY16-6836" fmla="*/ 217807 h 1017790"/>
                <a:gd name="connsiteX17-6837" fmla="*/ 3228366 w 7679838"/>
                <a:gd name="connsiteY17-6838" fmla="*/ 323008 h 1017790"/>
                <a:gd name="connsiteX18-6839" fmla="*/ 2715151 w 7679838"/>
                <a:gd name="connsiteY18-6840" fmla="*/ 327782 h 1017790"/>
                <a:gd name="connsiteX19-6841" fmla="*/ 2400795 w 7679838"/>
                <a:gd name="connsiteY19-6842" fmla="*/ 387054 h 1017790"/>
                <a:gd name="connsiteX20-6843" fmla="*/ 2070022 w 7679838"/>
                <a:gd name="connsiteY20-6844" fmla="*/ 473638 h 1017790"/>
                <a:gd name="connsiteX21-6845" fmla="*/ 2666215 w 7679838"/>
                <a:gd name="connsiteY21-6846" fmla="*/ 532624 h 1017790"/>
                <a:gd name="connsiteX22-6847" fmla="*/ 3203205 w 7679838"/>
                <a:gd name="connsiteY22-6848" fmla="*/ 462418 h 1017790"/>
                <a:gd name="connsiteX23-6849" fmla="*/ 4241021 w 7679838"/>
                <a:gd name="connsiteY23-6850" fmla="*/ 305343 h 1017790"/>
                <a:gd name="connsiteX24-6851" fmla="*/ 4925418 w 7679838"/>
                <a:gd name="connsiteY24-6852" fmla="*/ 411930 h 1017790"/>
                <a:gd name="connsiteX25-6853" fmla="*/ 5733232 w 7679838"/>
                <a:gd name="connsiteY25-6854" fmla="*/ 260465 h 1017790"/>
                <a:gd name="connsiteX26-6855" fmla="*/ 6799097 w 7679838"/>
                <a:gd name="connsiteY26-6856" fmla="*/ 417539 h 1017790"/>
                <a:gd name="connsiteX27-6857" fmla="*/ 7040319 w 7679838"/>
                <a:gd name="connsiteY27-6858" fmla="*/ 484857 h 1017790"/>
                <a:gd name="connsiteX28-6859" fmla="*/ 7595691 w 7679838"/>
                <a:gd name="connsiteY28-6860" fmla="*/ 310953 h 1017790"/>
                <a:gd name="connsiteX29-6861" fmla="*/ 7679838 w 7679838"/>
                <a:gd name="connsiteY29-6862" fmla="*/ 726079 h 1017790"/>
                <a:gd name="connsiteX30-6863" fmla="*/ 7146905 w 7679838"/>
                <a:gd name="connsiteY30-6864" fmla="*/ 737299 h 1017790"/>
                <a:gd name="connsiteX31-6865" fmla="*/ 7023490 w 7679838"/>
                <a:gd name="connsiteY31-6866" fmla="*/ 754128 h 1017790"/>
                <a:gd name="connsiteX32-6867" fmla="*/ 6546655 w 7679838"/>
                <a:gd name="connsiteY32-6868" fmla="*/ 703640 h 1017790"/>
                <a:gd name="connsiteX33-6869" fmla="*/ 5895917 w 7679838"/>
                <a:gd name="connsiteY33-6870" fmla="*/ 782177 h 1017790"/>
                <a:gd name="connsiteX34-6871" fmla="*/ 5424692 w 7679838"/>
                <a:gd name="connsiteY34-6872" fmla="*/ 731689 h 1017790"/>
                <a:gd name="connsiteX35-6873" fmla="*/ 4981517 w 7679838"/>
                <a:gd name="connsiteY35-6874" fmla="*/ 905593 h 1017790"/>
                <a:gd name="connsiteX36-6875" fmla="*/ 4431755 w 7679838"/>
                <a:gd name="connsiteY36-6876" fmla="*/ 922423 h 1017790"/>
                <a:gd name="connsiteX37-6877" fmla="*/ 3938091 w 7679838"/>
                <a:gd name="connsiteY37-6878" fmla="*/ 1017790 h 1017790"/>
                <a:gd name="connsiteX38-6879" fmla="*/ 0 w 7679838"/>
                <a:gd name="connsiteY38-6880" fmla="*/ 1017790 h 1017790"/>
                <a:gd name="connsiteX0-6881" fmla="*/ 0 w 7679838"/>
                <a:gd name="connsiteY0-6882" fmla="*/ 1017790 h 1017790"/>
                <a:gd name="connsiteX1-6883" fmla="*/ 259271 w 7679838"/>
                <a:gd name="connsiteY1-6884" fmla="*/ 681698 h 1017790"/>
                <a:gd name="connsiteX2-6885" fmla="*/ 487503 w 7679838"/>
                <a:gd name="connsiteY2-6886" fmla="*/ 656539 h 1017790"/>
                <a:gd name="connsiteX3-6887" fmla="*/ 669121 w 7679838"/>
                <a:gd name="connsiteY3-6888" fmla="*/ 685805 h 1017790"/>
                <a:gd name="connsiteX4-6889" fmla="*/ 833041 w 7679838"/>
                <a:gd name="connsiteY4-6890" fmla="*/ 786068 h 1017790"/>
                <a:gd name="connsiteX5-6891" fmla="*/ 1115137 w 7679838"/>
                <a:gd name="connsiteY5-6892" fmla="*/ 778121 h 1017790"/>
                <a:gd name="connsiteX6-6893" fmla="*/ 1363185 w 7679838"/>
                <a:gd name="connsiteY6-6894" fmla="*/ 209976 h 1017790"/>
                <a:gd name="connsiteX7-6895" fmla="*/ 2880059 w 7679838"/>
                <a:gd name="connsiteY7-6896" fmla="*/ 2748 h 1017790"/>
                <a:gd name="connsiteX8-6897" fmla="*/ 3769678 w 7679838"/>
                <a:gd name="connsiteY8-6898" fmla="*/ 27825 h 1017790"/>
                <a:gd name="connsiteX9-6899" fmla="*/ 4272462 w 7679838"/>
                <a:gd name="connsiteY9-6900" fmla="*/ 4801 h 1017790"/>
                <a:gd name="connsiteX10-6901" fmla="*/ 4530511 w 7679838"/>
                <a:gd name="connsiteY10-6902" fmla="*/ 278296 h 1017790"/>
                <a:gd name="connsiteX11-6903" fmla="*/ 4366824 w 7679838"/>
                <a:gd name="connsiteY11-6904" fmla="*/ 238859 h 1017790"/>
                <a:gd name="connsiteX12-6905" fmla="*/ 4235077 w 7679838"/>
                <a:gd name="connsiteY12-6906" fmla="*/ 141657 h 1017790"/>
                <a:gd name="connsiteX13-6907" fmla="*/ 4138492 w 7679838"/>
                <a:gd name="connsiteY13-6908" fmla="*/ 198590 h 1017790"/>
                <a:gd name="connsiteX14-6909" fmla="*/ 4252575 w 7679838"/>
                <a:gd name="connsiteY14-6910" fmla="*/ 279516 h 1017790"/>
                <a:gd name="connsiteX15-6911" fmla="*/ 4009683 w 7679838"/>
                <a:gd name="connsiteY15-6912" fmla="*/ 293622 h 1017790"/>
                <a:gd name="connsiteX16-6913" fmla="*/ 3842557 w 7679838"/>
                <a:gd name="connsiteY16-6914" fmla="*/ 217807 h 1017790"/>
                <a:gd name="connsiteX17-6915" fmla="*/ 3228366 w 7679838"/>
                <a:gd name="connsiteY17-6916" fmla="*/ 323008 h 1017790"/>
                <a:gd name="connsiteX18-6917" fmla="*/ 2715151 w 7679838"/>
                <a:gd name="connsiteY18-6918" fmla="*/ 327782 h 1017790"/>
                <a:gd name="connsiteX19-6919" fmla="*/ 2400795 w 7679838"/>
                <a:gd name="connsiteY19-6920" fmla="*/ 387054 h 1017790"/>
                <a:gd name="connsiteX20-6921" fmla="*/ 2070022 w 7679838"/>
                <a:gd name="connsiteY20-6922" fmla="*/ 473638 h 1017790"/>
                <a:gd name="connsiteX21-6923" fmla="*/ 2666215 w 7679838"/>
                <a:gd name="connsiteY21-6924" fmla="*/ 532624 h 1017790"/>
                <a:gd name="connsiteX22-6925" fmla="*/ 3203205 w 7679838"/>
                <a:gd name="connsiteY22-6926" fmla="*/ 462418 h 1017790"/>
                <a:gd name="connsiteX23-6927" fmla="*/ 4241021 w 7679838"/>
                <a:gd name="connsiteY23-6928" fmla="*/ 305343 h 1017790"/>
                <a:gd name="connsiteX24-6929" fmla="*/ 4925418 w 7679838"/>
                <a:gd name="connsiteY24-6930" fmla="*/ 411930 h 1017790"/>
                <a:gd name="connsiteX25-6931" fmla="*/ 5733232 w 7679838"/>
                <a:gd name="connsiteY25-6932" fmla="*/ 260465 h 1017790"/>
                <a:gd name="connsiteX26-6933" fmla="*/ 6799097 w 7679838"/>
                <a:gd name="connsiteY26-6934" fmla="*/ 417539 h 1017790"/>
                <a:gd name="connsiteX27-6935" fmla="*/ 7040319 w 7679838"/>
                <a:gd name="connsiteY27-6936" fmla="*/ 484857 h 1017790"/>
                <a:gd name="connsiteX28-6937" fmla="*/ 7595691 w 7679838"/>
                <a:gd name="connsiteY28-6938" fmla="*/ 310953 h 1017790"/>
                <a:gd name="connsiteX29-6939" fmla="*/ 7679838 w 7679838"/>
                <a:gd name="connsiteY29-6940" fmla="*/ 726079 h 1017790"/>
                <a:gd name="connsiteX30-6941" fmla="*/ 7146905 w 7679838"/>
                <a:gd name="connsiteY30-6942" fmla="*/ 737299 h 1017790"/>
                <a:gd name="connsiteX31-6943" fmla="*/ 7023490 w 7679838"/>
                <a:gd name="connsiteY31-6944" fmla="*/ 754128 h 1017790"/>
                <a:gd name="connsiteX32-6945" fmla="*/ 6546655 w 7679838"/>
                <a:gd name="connsiteY32-6946" fmla="*/ 703640 h 1017790"/>
                <a:gd name="connsiteX33-6947" fmla="*/ 5895917 w 7679838"/>
                <a:gd name="connsiteY33-6948" fmla="*/ 782177 h 1017790"/>
                <a:gd name="connsiteX34-6949" fmla="*/ 5424692 w 7679838"/>
                <a:gd name="connsiteY34-6950" fmla="*/ 731689 h 1017790"/>
                <a:gd name="connsiteX35-6951" fmla="*/ 4981517 w 7679838"/>
                <a:gd name="connsiteY35-6952" fmla="*/ 905593 h 1017790"/>
                <a:gd name="connsiteX36-6953" fmla="*/ 4431755 w 7679838"/>
                <a:gd name="connsiteY36-6954" fmla="*/ 922423 h 1017790"/>
                <a:gd name="connsiteX37-6955" fmla="*/ 3938091 w 7679838"/>
                <a:gd name="connsiteY37-6956" fmla="*/ 1017790 h 1017790"/>
                <a:gd name="connsiteX38-6957" fmla="*/ 0 w 7679838"/>
                <a:gd name="connsiteY38-6958" fmla="*/ 1017790 h 1017790"/>
                <a:gd name="connsiteX0-6959" fmla="*/ 0 w 7679838"/>
                <a:gd name="connsiteY0-6960" fmla="*/ 1017790 h 1017790"/>
                <a:gd name="connsiteX1-6961" fmla="*/ 259271 w 7679838"/>
                <a:gd name="connsiteY1-6962" fmla="*/ 681698 h 1017790"/>
                <a:gd name="connsiteX2-6963" fmla="*/ 487503 w 7679838"/>
                <a:gd name="connsiteY2-6964" fmla="*/ 656539 h 1017790"/>
                <a:gd name="connsiteX3-6965" fmla="*/ 669121 w 7679838"/>
                <a:gd name="connsiteY3-6966" fmla="*/ 685805 h 1017790"/>
                <a:gd name="connsiteX4-6967" fmla="*/ 833041 w 7679838"/>
                <a:gd name="connsiteY4-6968" fmla="*/ 786068 h 1017790"/>
                <a:gd name="connsiteX5-6969" fmla="*/ 1115137 w 7679838"/>
                <a:gd name="connsiteY5-6970" fmla="*/ 778121 h 1017790"/>
                <a:gd name="connsiteX6-6971" fmla="*/ 1363185 w 7679838"/>
                <a:gd name="connsiteY6-6972" fmla="*/ 209976 h 1017790"/>
                <a:gd name="connsiteX7-6973" fmla="*/ 2880059 w 7679838"/>
                <a:gd name="connsiteY7-6974" fmla="*/ 2748 h 1017790"/>
                <a:gd name="connsiteX8-6975" fmla="*/ 3769678 w 7679838"/>
                <a:gd name="connsiteY8-6976" fmla="*/ 27825 h 1017790"/>
                <a:gd name="connsiteX9-6977" fmla="*/ 4272462 w 7679838"/>
                <a:gd name="connsiteY9-6978" fmla="*/ 4801 h 1017790"/>
                <a:gd name="connsiteX10-6979" fmla="*/ 4530511 w 7679838"/>
                <a:gd name="connsiteY10-6980" fmla="*/ 278296 h 1017790"/>
                <a:gd name="connsiteX11-6981" fmla="*/ 4366824 w 7679838"/>
                <a:gd name="connsiteY11-6982" fmla="*/ 238859 h 1017790"/>
                <a:gd name="connsiteX12-6983" fmla="*/ 4235077 w 7679838"/>
                <a:gd name="connsiteY12-6984" fmla="*/ 141657 h 1017790"/>
                <a:gd name="connsiteX13-6985" fmla="*/ 4138492 w 7679838"/>
                <a:gd name="connsiteY13-6986" fmla="*/ 198590 h 1017790"/>
                <a:gd name="connsiteX14-6987" fmla="*/ 4252575 w 7679838"/>
                <a:gd name="connsiteY14-6988" fmla="*/ 279516 h 1017790"/>
                <a:gd name="connsiteX15-6989" fmla="*/ 4009683 w 7679838"/>
                <a:gd name="connsiteY15-6990" fmla="*/ 293622 h 1017790"/>
                <a:gd name="connsiteX16-6991" fmla="*/ 3842557 w 7679838"/>
                <a:gd name="connsiteY16-6992" fmla="*/ 217807 h 1017790"/>
                <a:gd name="connsiteX17-6993" fmla="*/ 3228366 w 7679838"/>
                <a:gd name="connsiteY17-6994" fmla="*/ 323008 h 1017790"/>
                <a:gd name="connsiteX18-6995" fmla="*/ 2715151 w 7679838"/>
                <a:gd name="connsiteY18-6996" fmla="*/ 327782 h 1017790"/>
                <a:gd name="connsiteX19-6997" fmla="*/ 2400795 w 7679838"/>
                <a:gd name="connsiteY19-6998" fmla="*/ 387054 h 1017790"/>
                <a:gd name="connsiteX20-6999" fmla="*/ 2070022 w 7679838"/>
                <a:gd name="connsiteY20-7000" fmla="*/ 473638 h 1017790"/>
                <a:gd name="connsiteX21-7001" fmla="*/ 2666215 w 7679838"/>
                <a:gd name="connsiteY21-7002" fmla="*/ 532624 h 1017790"/>
                <a:gd name="connsiteX22-7003" fmla="*/ 3203205 w 7679838"/>
                <a:gd name="connsiteY22-7004" fmla="*/ 462418 h 1017790"/>
                <a:gd name="connsiteX23-7005" fmla="*/ 4241021 w 7679838"/>
                <a:gd name="connsiteY23-7006" fmla="*/ 305343 h 1017790"/>
                <a:gd name="connsiteX24-7007" fmla="*/ 4925418 w 7679838"/>
                <a:gd name="connsiteY24-7008" fmla="*/ 411930 h 1017790"/>
                <a:gd name="connsiteX25-7009" fmla="*/ 5733232 w 7679838"/>
                <a:gd name="connsiteY25-7010" fmla="*/ 260465 h 1017790"/>
                <a:gd name="connsiteX26-7011" fmla="*/ 6799097 w 7679838"/>
                <a:gd name="connsiteY26-7012" fmla="*/ 417539 h 1017790"/>
                <a:gd name="connsiteX27-7013" fmla="*/ 7040319 w 7679838"/>
                <a:gd name="connsiteY27-7014" fmla="*/ 484857 h 1017790"/>
                <a:gd name="connsiteX28-7015" fmla="*/ 7595691 w 7679838"/>
                <a:gd name="connsiteY28-7016" fmla="*/ 310953 h 1017790"/>
                <a:gd name="connsiteX29-7017" fmla="*/ 7679838 w 7679838"/>
                <a:gd name="connsiteY29-7018" fmla="*/ 726079 h 1017790"/>
                <a:gd name="connsiteX30-7019" fmla="*/ 7146905 w 7679838"/>
                <a:gd name="connsiteY30-7020" fmla="*/ 737299 h 1017790"/>
                <a:gd name="connsiteX31-7021" fmla="*/ 7023490 w 7679838"/>
                <a:gd name="connsiteY31-7022" fmla="*/ 754128 h 1017790"/>
                <a:gd name="connsiteX32-7023" fmla="*/ 6546655 w 7679838"/>
                <a:gd name="connsiteY32-7024" fmla="*/ 703640 h 1017790"/>
                <a:gd name="connsiteX33-7025" fmla="*/ 5895917 w 7679838"/>
                <a:gd name="connsiteY33-7026" fmla="*/ 782177 h 1017790"/>
                <a:gd name="connsiteX34-7027" fmla="*/ 5424692 w 7679838"/>
                <a:gd name="connsiteY34-7028" fmla="*/ 731689 h 1017790"/>
                <a:gd name="connsiteX35-7029" fmla="*/ 4981517 w 7679838"/>
                <a:gd name="connsiteY35-7030" fmla="*/ 905593 h 1017790"/>
                <a:gd name="connsiteX36-7031" fmla="*/ 4431755 w 7679838"/>
                <a:gd name="connsiteY36-7032" fmla="*/ 922423 h 1017790"/>
                <a:gd name="connsiteX37-7033" fmla="*/ 3938091 w 7679838"/>
                <a:gd name="connsiteY37-7034" fmla="*/ 1017790 h 1017790"/>
                <a:gd name="connsiteX38-7035" fmla="*/ 0 w 7679838"/>
                <a:gd name="connsiteY38-7036" fmla="*/ 1017790 h 1017790"/>
                <a:gd name="connsiteX0-7037" fmla="*/ 0 w 7679838"/>
                <a:gd name="connsiteY0-7038" fmla="*/ 1017790 h 1017790"/>
                <a:gd name="connsiteX1-7039" fmla="*/ 259271 w 7679838"/>
                <a:gd name="connsiteY1-7040" fmla="*/ 681698 h 1017790"/>
                <a:gd name="connsiteX2-7041" fmla="*/ 487503 w 7679838"/>
                <a:gd name="connsiteY2-7042" fmla="*/ 656539 h 1017790"/>
                <a:gd name="connsiteX3-7043" fmla="*/ 669121 w 7679838"/>
                <a:gd name="connsiteY3-7044" fmla="*/ 685805 h 1017790"/>
                <a:gd name="connsiteX4-7045" fmla="*/ 833041 w 7679838"/>
                <a:gd name="connsiteY4-7046" fmla="*/ 786068 h 1017790"/>
                <a:gd name="connsiteX5-7047" fmla="*/ 1115137 w 7679838"/>
                <a:gd name="connsiteY5-7048" fmla="*/ 778121 h 1017790"/>
                <a:gd name="connsiteX6-7049" fmla="*/ 1363185 w 7679838"/>
                <a:gd name="connsiteY6-7050" fmla="*/ 209976 h 1017790"/>
                <a:gd name="connsiteX7-7051" fmla="*/ 2880059 w 7679838"/>
                <a:gd name="connsiteY7-7052" fmla="*/ 2748 h 1017790"/>
                <a:gd name="connsiteX8-7053" fmla="*/ 3769678 w 7679838"/>
                <a:gd name="connsiteY8-7054" fmla="*/ 27825 h 1017790"/>
                <a:gd name="connsiteX9-7055" fmla="*/ 4272462 w 7679838"/>
                <a:gd name="connsiteY9-7056" fmla="*/ 4801 h 1017790"/>
                <a:gd name="connsiteX10-7057" fmla="*/ 4530511 w 7679838"/>
                <a:gd name="connsiteY10-7058" fmla="*/ 278296 h 1017790"/>
                <a:gd name="connsiteX11-7059" fmla="*/ 4366824 w 7679838"/>
                <a:gd name="connsiteY11-7060" fmla="*/ 238859 h 1017790"/>
                <a:gd name="connsiteX12-7061" fmla="*/ 4235077 w 7679838"/>
                <a:gd name="connsiteY12-7062" fmla="*/ 141657 h 1017790"/>
                <a:gd name="connsiteX13-7063" fmla="*/ 4138492 w 7679838"/>
                <a:gd name="connsiteY13-7064" fmla="*/ 198590 h 1017790"/>
                <a:gd name="connsiteX14-7065" fmla="*/ 4252575 w 7679838"/>
                <a:gd name="connsiteY14-7066" fmla="*/ 279516 h 1017790"/>
                <a:gd name="connsiteX15-7067" fmla="*/ 4009683 w 7679838"/>
                <a:gd name="connsiteY15-7068" fmla="*/ 293622 h 1017790"/>
                <a:gd name="connsiteX16-7069" fmla="*/ 3842557 w 7679838"/>
                <a:gd name="connsiteY16-7070" fmla="*/ 217807 h 1017790"/>
                <a:gd name="connsiteX17-7071" fmla="*/ 3228366 w 7679838"/>
                <a:gd name="connsiteY17-7072" fmla="*/ 323008 h 1017790"/>
                <a:gd name="connsiteX18-7073" fmla="*/ 2750529 w 7679838"/>
                <a:gd name="connsiteY18-7074" fmla="*/ 333224 h 1017790"/>
                <a:gd name="connsiteX19-7075" fmla="*/ 2400795 w 7679838"/>
                <a:gd name="connsiteY19-7076" fmla="*/ 387054 h 1017790"/>
                <a:gd name="connsiteX20-7077" fmla="*/ 2070022 w 7679838"/>
                <a:gd name="connsiteY20-7078" fmla="*/ 473638 h 1017790"/>
                <a:gd name="connsiteX21-7079" fmla="*/ 2666215 w 7679838"/>
                <a:gd name="connsiteY21-7080" fmla="*/ 532624 h 1017790"/>
                <a:gd name="connsiteX22-7081" fmla="*/ 3203205 w 7679838"/>
                <a:gd name="connsiteY22-7082" fmla="*/ 462418 h 1017790"/>
                <a:gd name="connsiteX23-7083" fmla="*/ 4241021 w 7679838"/>
                <a:gd name="connsiteY23-7084" fmla="*/ 305343 h 1017790"/>
                <a:gd name="connsiteX24-7085" fmla="*/ 4925418 w 7679838"/>
                <a:gd name="connsiteY24-7086" fmla="*/ 411930 h 1017790"/>
                <a:gd name="connsiteX25-7087" fmla="*/ 5733232 w 7679838"/>
                <a:gd name="connsiteY25-7088" fmla="*/ 260465 h 1017790"/>
                <a:gd name="connsiteX26-7089" fmla="*/ 6799097 w 7679838"/>
                <a:gd name="connsiteY26-7090" fmla="*/ 417539 h 1017790"/>
                <a:gd name="connsiteX27-7091" fmla="*/ 7040319 w 7679838"/>
                <a:gd name="connsiteY27-7092" fmla="*/ 484857 h 1017790"/>
                <a:gd name="connsiteX28-7093" fmla="*/ 7595691 w 7679838"/>
                <a:gd name="connsiteY28-7094" fmla="*/ 310953 h 1017790"/>
                <a:gd name="connsiteX29-7095" fmla="*/ 7679838 w 7679838"/>
                <a:gd name="connsiteY29-7096" fmla="*/ 726079 h 1017790"/>
                <a:gd name="connsiteX30-7097" fmla="*/ 7146905 w 7679838"/>
                <a:gd name="connsiteY30-7098" fmla="*/ 737299 h 1017790"/>
                <a:gd name="connsiteX31-7099" fmla="*/ 7023490 w 7679838"/>
                <a:gd name="connsiteY31-7100" fmla="*/ 754128 h 1017790"/>
                <a:gd name="connsiteX32-7101" fmla="*/ 6546655 w 7679838"/>
                <a:gd name="connsiteY32-7102" fmla="*/ 703640 h 1017790"/>
                <a:gd name="connsiteX33-7103" fmla="*/ 5895917 w 7679838"/>
                <a:gd name="connsiteY33-7104" fmla="*/ 782177 h 1017790"/>
                <a:gd name="connsiteX34-7105" fmla="*/ 5424692 w 7679838"/>
                <a:gd name="connsiteY34-7106" fmla="*/ 731689 h 1017790"/>
                <a:gd name="connsiteX35-7107" fmla="*/ 4981517 w 7679838"/>
                <a:gd name="connsiteY35-7108" fmla="*/ 905593 h 1017790"/>
                <a:gd name="connsiteX36-7109" fmla="*/ 4431755 w 7679838"/>
                <a:gd name="connsiteY36-7110" fmla="*/ 922423 h 1017790"/>
                <a:gd name="connsiteX37-7111" fmla="*/ 3938091 w 7679838"/>
                <a:gd name="connsiteY37-7112" fmla="*/ 1017790 h 1017790"/>
                <a:gd name="connsiteX38-7113" fmla="*/ 0 w 7679838"/>
                <a:gd name="connsiteY38-7114" fmla="*/ 1017790 h 1017790"/>
                <a:gd name="connsiteX0-7115" fmla="*/ 0 w 7679838"/>
                <a:gd name="connsiteY0-7116" fmla="*/ 1017790 h 1017790"/>
                <a:gd name="connsiteX1-7117" fmla="*/ 259271 w 7679838"/>
                <a:gd name="connsiteY1-7118" fmla="*/ 681698 h 1017790"/>
                <a:gd name="connsiteX2-7119" fmla="*/ 487503 w 7679838"/>
                <a:gd name="connsiteY2-7120" fmla="*/ 656539 h 1017790"/>
                <a:gd name="connsiteX3-7121" fmla="*/ 669121 w 7679838"/>
                <a:gd name="connsiteY3-7122" fmla="*/ 685805 h 1017790"/>
                <a:gd name="connsiteX4-7123" fmla="*/ 833041 w 7679838"/>
                <a:gd name="connsiteY4-7124" fmla="*/ 786068 h 1017790"/>
                <a:gd name="connsiteX5-7125" fmla="*/ 1115137 w 7679838"/>
                <a:gd name="connsiteY5-7126" fmla="*/ 778121 h 1017790"/>
                <a:gd name="connsiteX6-7127" fmla="*/ 1363185 w 7679838"/>
                <a:gd name="connsiteY6-7128" fmla="*/ 209976 h 1017790"/>
                <a:gd name="connsiteX7-7129" fmla="*/ 2880059 w 7679838"/>
                <a:gd name="connsiteY7-7130" fmla="*/ 2748 h 1017790"/>
                <a:gd name="connsiteX8-7131" fmla="*/ 3769678 w 7679838"/>
                <a:gd name="connsiteY8-7132" fmla="*/ 27825 h 1017790"/>
                <a:gd name="connsiteX9-7133" fmla="*/ 4272462 w 7679838"/>
                <a:gd name="connsiteY9-7134" fmla="*/ 4801 h 1017790"/>
                <a:gd name="connsiteX10-7135" fmla="*/ 4530511 w 7679838"/>
                <a:gd name="connsiteY10-7136" fmla="*/ 278296 h 1017790"/>
                <a:gd name="connsiteX11-7137" fmla="*/ 4366824 w 7679838"/>
                <a:gd name="connsiteY11-7138" fmla="*/ 238859 h 1017790"/>
                <a:gd name="connsiteX12-7139" fmla="*/ 4235077 w 7679838"/>
                <a:gd name="connsiteY12-7140" fmla="*/ 141657 h 1017790"/>
                <a:gd name="connsiteX13-7141" fmla="*/ 4138492 w 7679838"/>
                <a:gd name="connsiteY13-7142" fmla="*/ 198590 h 1017790"/>
                <a:gd name="connsiteX14-7143" fmla="*/ 4252575 w 7679838"/>
                <a:gd name="connsiteY14-7144" fmla="*/ 279516 h 1017790"/>
                <a:gd name="connsiteX15-7145" fmla="*/ 4009683 w 7679838"/>
                <a:gd name="connsiteY15-7146" fmla="*/ 293622 h 1017790"/>
                <a:gd name="connsiteX16-7147" fmla="*/ 3842557 w 7679838"/>
                <a:gd name="connsiteY16-7148" fmla="*/ 217807 h 1017790"/>
                <a:gd name="connsiteX17-7149" fmla="*/ 3228366 w 7679838"/>
                <a:gd name="connsiteY17-7150" fmla="*/ 323008 h 1017790"/>
                <a:gd name="connsiteX18-7151" fmla="*/ 2750529 w 7679838"/>
                <a:gd name="connsiteY18-7152" fmla="*/ 333224 h 1017790"/>
                <a:gd name="connsiteX19-7153" fmla="*/ 2400795 w 7679838"/>
                <a:gd name="connsiteY19-7154" fmla="*/ 387054 h 1017790"/>
                <a:gd name="connsiteX20-7155" fmla="*/ 2070022 w 7679838"/>
                <a:gd name="connsiteY20-7156" fmla="*/ 473638 h 1017790"/>
                <a:gd name="connsiteX21-7157" fmla="*/ 2666215 w 7679838"/>
                <a:gd name="connsiteY21-7158" fmla="*/ 532624 h 1017790"/>
                <a:gd name="connsiteX22-7159" fmla="*/ 3203205 w 7679838"/>
                <a:gd name="connsiteY22-7160" fmla="*/ 462418 h 1017790"/>
                <a:gd name="connsiteX23-7161" fmla="*/ 4241021 w 7679838"/>
                <a:gd name="connsiteY23-7162" fmla="*/ 305343 h 1017790"/>
                <a:gd name="connsiteX24-7163" fmla="*/ 4925418 w 7679838"/>
                <a:gd name="connsiteY24-7164" fmla="*/ 411930 h 1017790"/>
                <a:gd name="connsiteX25-7165" fmla="*/ 5733232 w 7679838"/>
                <a:gd name="connsiteY25-7166" fmla="*/ 260465 h 1017790"/>
                <a:gd name="connsiteX26-7167" fmla="*/ 6799097 w 7679838"/>
                <a:gd name="connsiteY26-7168" fmla="*/ 417539 h 1017790"/>
                <a:gd name="connsiteX27-7169" fmla="*/ 7040319 w 7679838"/>
                <a:gd name="connsiteY27-7170" fmla="*/ 484857 h 1017790"/>
                <a:gd name="connsiteX28-7171" fmla="*/ 7595691 w 7679838"/>
                <a:gd name="connsiteY28-7172" fmla="*/ 310953 h 1017790"/>
                <a:gd name="connsiteX29-7173" fmla="*/ 7679838 w 7679838"/>
                <a:gd name="connsiteY29-7174" fmla="*/ 726079 h 1017790"/>
                <a:gd name="connsiteX30-7175" fmla="*/ 7146905 w 7679838"/>
                <a:gd name="connsiteY30-7176" fmla="*/ 737299 h 1017790"/>
                <a:gd name="connsiteX31-7177" fmla="*/ 7023490 w 7679838"/>
                <a:gd name="connsiteY31-7178" fmla="*/ 754128 h 1017790"/>
                <a:gd name="connsiteX32-7179" fmla="*/ 6546655 w 7679838"/>
                <a:gd name="connsiteY32-7180" fmla="*/ 703640 h 1017790"/>
                <a:gd name="connsiteX33-7181" fmla="*/ 5895917 w 7679838"/>
                <a:gd name="connsiteY33-7182" fmla="*/ 782177 h 1017790"/>
                <a:gd name="connsiteX34-7183" fmla="*/ 5424692 w 7679838"/>
                <a:gd name="connsiteY34-7184" fmla="*/ 731689 h 1017790"/>
                <a:gd name="connsiteX35-7185" fmla="*/ 4981517 w 7679838"/>
                <a:gd name="connsiteY35-7186" fmla="*/ 905593 h 1017790"/>
                <a:gd name="connsiteX36-7187" fmla="*/ 4431755 w 7679838"/>
                <a:gd name="connsiteY36-7188" fmla="*/ 922423 h 1017790"/>
                <a:gd name="connsiteX37-7189" fmla="*/ 3938091 w 7679838"/>
                <a:gd name="connsiteY37-7190" fmla="*/ 1017790 h 1017790"/>
                <a:gd name="connsiteX38-7191" fmla="*/ 0 w 7679838"/>
                <a:gd name="connsiteY38-7192" fmla="*/ 1017790 h 1017790"/>
                <a:gd name="connsiteX0-7193" fmla="*/ 0 w 7679838"/>
                <a:gd name="connsiteY0-7194" fmla="*/ 1017790 h 1017790"/>
                <a:gd name="connsiteX1-7195" fmla="*/ 259271 w 7679838"/>
                <a:gd name="connsiteY1-7196" fmla="*/ 681698 h 1017790"/>
                <a:gd name="connsiteX2-7197" fmla="*/ 487503 w 7679838"/>
                <a:gd name="connsiteY2-7198" fmla="*/ 656539 h 1017790"/>
                <a:gd name="connsiteX3-7199" fmla="*/ 669121 w 7679838"/>
                <a:gd name="connsiteY3-7200" fmla="*/ 685805 h 1017790"/>
                <a:gd name="connsiteX4-7201" fmla="*/ 833041 w 7679838"/>
                <a:gd name="connsiteY4-7202" fmla="*/ 786068 h 1017790"/>
                <a:gd name="connsiteX5-7203" fmla="*/ 1115137 w 7679838"/>
                <a:gd name="connsiteY5-7204" fmla="*/ 778121 h 1017790"/>
                <a:gd name="connsiteX6-7205" fmla="*/ 1363185 w 7679838"/>
                <a:gd name="connsiteY6-7206" fmla="*/ 209976 h 1017790"/>
                <a:gd name="connsiteX7-7207" fmla="*/ 2880059 w 7679838"/>
                <a:gd name="connsiteY7-7208" fmla="*/ 2748 h 1017790"/>
                <a:gd name="connsiteX8-7209" fmla="*/ 3769678 w 7679838"/>
                <a:gd name="connsiteY8-7210" fmla="*/ 27825 h 1017790"/>
                <a:gd name="connsiteX9-7211" fmla="*/ 4272462 w 7679838"/>
                <a:gd name="connsiteY9-7212" fmla="*/ 4801 h 1017790"/>
                <a:gd name="connsiteX10-7213" fmla="*/ 4530511 w 7679838"/>
                <a:gd name="connsiteY10-7214" fmla="*/ 278296 h 1017790"/>
                <a:gd name="connsiteX11-7215" fmla="*/ 4366824 w 7679838"/>
                <a:gd name="connsiteY11-7216" fmla="*/ 238859 h 1017790"/>
                <a:gd name="connsiteX12-7217" fmla="*/ 4235077 w 7679838"/>
                <a:gd name="connsiteY12-7218" fmla="*/ 141657 h 1017790"/>
                <a:gd name="connsiteX13-7219" fmla="*/ 4138492 w 7679838"/>
                <a:gd name="connsiteY13-7220" fmla="*/ 198590 h 1017790"/>
                <a:gd name="connsiteX14-7221" fmla="*/ 4252575 w 7679838"/>
                <a:gd name="connsiteY14-7222" fmla="*/ 279516 h 1017790"/>
                <a:gd name="connsiteX15-7223" fmla="*/ 4009683 w 7679838"/>
                <a:gd name="connsiteY15-7224" fmla="*/ 293622 h 1017790"/>
                <a:gd name="connsiteX16-7225" fmla="*/ 3842557 w 7679838"/>
                <a:gd name="connsiteY16-7226" fmla="*/ 217807 h 1017790"/>
                <a:gd name="connsiteX17-7227" fmla="*/ 3228366 w 7679838"/>
                <a:gd name="connsiteY17-7228" fmla="*/ 323008 h 1017790"/>
                <a:gd name="connsiteX18-7229" fmla="*/ 2750529 w 7679838"/>
                <a:gd name="connsiteY18-7230" fmla="*/ 333224 h 1017790"/>
                <a:gd name="connsiteX19-7231" fmla="*/ 2400795 w 7679838"/>
                <a:gd name="connsiteY19-7232" fmla="*/ 387054 h 1017790"/>
                <a:gd name="connsiteX20-7233" fmla="*/ 2070022 w 7679838"/>
                <a:gd name="connsiteY20-7234" fmla="*/ 473638 h 1017790"/>
                <a:gd name="connsiteX21-7235" fmla="*/ 2666215 w 7679838"/>
                <a:gd name="connsiteY21-7236" fmla="*/ 532624 h 1017790"/>
                <a:gd name="connsiteX22-7237" fmla="*/ 3203205 w 7679838"/>
                <a:gd name="connsiteY22-7238" fmla="*/ 462418 h 1017790"/>
                <a:gd name="connsiteX23-7239" fmla="*/ 4241021 w 7679838"/>
                <a:gd name="connsiteY23-7240" fmla="*/ 305343 h 1017790"/>
                <a:gd name="connsiteX24-7241" fmla="*/ 4925418 w 7679838"/>
                <a:gd name="connsiteY24-7242" fmla="*/ 411930 h 1017790"/>
                <a:gd name="connsiteX25-7243" fmla="*/ 5733232 w 7679838"/>
                <a:gd name="connsiteY25-7244" fmla="*/ 260465 h 1017790"/>
                <a:gd name="connsiteX26-7245" fmla="*/ 6799097 w 7679838"/>
                <a:gd name="connsiteY26-7246" fmla="*/ 417539 h 1017790"/>
                <a:gd name="connsiteX27-7247" fmla="*/ 7040319 w 7679838"/>
                <a:gd name="connsiteY27-7248" fmla="*/ 484857 h 1017790"/>
                <a:gd name="connsiteX28-7249" fmla="*/ 7595691 w 7679838"/>
                <a:gd name="connsiteY28-7250" fmla="*/ 310953 h 1017790"/>
                <a:gd name="connsiteX29-7251" fmla="*/ 7679838 w 7679838"/>
                <a:gd name="connsiteY29-7252" fmla="*/ 726079 h 1017790"/>
                <a:gd name="connsiteX30-7253" fmla="*/ 7146905 w 7679838"/>
                <a:gd name="connsiteY30-7254" fmla="*/ 737299 h 1017790"/>
                <a:gd name="connsiteX31-7255" fmla="*/ 7023490 w 7679838"/>
                <a:gd name="connsiteY31-7256" fmla="*/ 754128 h 1017790"/>
                <a:gd name="connsiteX32-7257" fmla="*/ 6546655 w 7679838"/>
                <a:gd name="connsiteY32-7258" fmla="*/ 703640 h 1017790"/>
                <a:gd name="connsiteX33-7259" fmla="*/ 5895917 w 7679838"/>
                <a:gd name="connsiteY33-7260" fmla="*/ 782177 h 1017790"/>
                <a:gd name="connsiteX34-7261" fmla="*/ 5424692 w 7679838"/>
                <a:gd name="connsiteY34-7262" fmla="*/ 731689 h 1017790"/>
                <a:gd name="connsiteX35-7263" fmla="*/ 4981517 w 7679838"/>
                <a:gd name="connsiteY35-7264" fmla="*/ 905593 h 1017790"/>
                <a:gd name="connsiteX36-7265" fmla="*/ 4431755 w 7679838"/>
                <a:gd name="connsiteY36-7266" fmla="*/ 922423 h 1017790"/>
                <a:gd name="connsiteX37-7267" fmla="*/ 3938091 w 7679838"/>
                <a:gd name="connsiteY37-7268" fmla="*/ 1017790 h 1017790"/>
                <a:gd name="connsiteX38-7269" fmla="*/ 0 w 7679838"/>
                <a:gd name="connsiteY38-7270" fmla="*/ 1017790 h 1017790"/>
                <a:gd name="connsiteX0-7271" fmla="*/ 0 w 7679838"/>
                <a:gd name="connsiteY0-7272" fmla="*/ 1017790 h 1017790"/>
                <a:gd name="connsiteX1-7273" fmla="*/ 259271 w 7679838"/>
                <a:gd name="connsiteY1-7274" fmla="*/ 681698 h 1017790"/>
                <a:gd name="connsiteX2-7275" fmla="*/ 487503 w 7679838"/>
                <a:gd name="connsiteY2-7276" fmla="*/ 656539 h 1017790"/>
                <a:gd name="connsiteX3-7277" fmla="*/ 669121 w 7679838"/>
                <a:gd name="connsiteY3-7278" fmla="*/ 685805 h 1017790"/>
                <a:gd name="connsiteX4-7279" fmla="*/ 833041 w 7679838"/>
                <a:gd name="connsiteY4-7280" fmla="*/ 786068 h 1017790"/>
                <a:gd name="connsiteX5-7281" fmla="*/ 1115137 w 7679838"/>
                <a:gd name="connsiteY5-7282" fmla="*/ 778121 h 1017790"/>
                <a:gd name="connsiteX6-7283" fmla="*/ 1363185 w 7679838"/>
                <a:gd name="connsiteY6-7284" fmla="*/ 209976 h 1017790"/>
                <a:gd name="connsiteX7-7285" fmla="*/ 2880059 w 7679838"/>
                <a:gd name="connsiteY7-7286" fmla="*/ 2748 h 1017790"/>
                <a:gd name="connsiteX8-7287" fmla="*/ 3769678 w 7679838"/>
                <a:gd name="connsiteY8-7288" fmla="*/ 27825 h 1017790"/>
                <a:gd name="connsiteX9-7289" fmla="*/ 4272462 w 7679838"/>
                <a:gd name="connsiteY9-7290" fmla="*/ 4801 h 1017790"/>
                <a:gd name="connsiteX10-7291" fmla="*/ 4530511 w 7679838"/>
                <a:gd name="connsiteY10-7292" fmla="*/ 278296 h 1017790"/>
                <a:gd name="connsiteX11-7293" fmla="*/ 4366824 w 7679838"/>
                <a:gd name="connsiteY11-7294" fmla="*/ 238859 h 1017790"/>
                <a:gd name="connsiteX12-7295" fmla="*/ 4235077 w 7679838"/>
                <a:gd name="connsiteY12-7296" fmla="*/ 141657 h 1017790"/>
                <a:gd name="connsiteX13-7297" fmla="*/ 4138492 w 7679838"/>
                <a:gd name="connsiteY13-7298" fmla="*/ 198590 h 1017790"/>
                <a:gd name="connsiteX14-7299" fmla="*/ 4252575 w 7679838"/>
                <a:gd name="connsiteY14-7300" fmla="*/ 279516 h 1017790"/>
                <a:gd name="connsiteX15-7301" fmla="*/ 4009683 w 7679838"/>
                <a:gd name="connsiteY15-7302" fmla="*/ 293622 h 1017790"/>
                <a:gd name="connsiteX16-7303" fmla="*/ 3842557 w 7679838"/>
                <a:gd name="connsiteY16-7304" fmla="*/ 217807 h 1017790"/>
                <a:gd name="connsiteX17-7305" fmla="*/ 3228366 w 7679838"/>
                <a:gd name="connsiteY17-7306" fmla="*/ 323008 h 1017790"/>
                <a:gd name="connsiteX18-7307" fmla="*/ 2750529 w 7679838"/>
                <a:gd name="connsiteY18-7308" fmla="*/ 333224 h 1017790"/>
                <a:gd name="connsiteX19-7309" fmla="*/ 2400795 w 7679838"/>
                <a:gd name="connsiteY19-7310" fmla="*/ 387054 h 1017790"/>
                <a:gd name="connsiteX20-7311" fmla="*/ 2070022 w 7679838"/>
                <a:gd name="connsiteY20-7312" fmla="*/ 473638 h 1017790"/>
                <a:gd name="connsiteX21-7313" fmla="*/ 2666215 w 7679838"/>
                <a:gd name="connsiteY21-7314" fmla="*/ 532624 h 1017790"/>
                <a:gd name="connsiteX22-7315" fmla="*/ 3203205 w 7679838"/>
                <a:gd name="connsiteY22-7316" fmla="*/ 462418 h 1017790"/>
                <a:gd name="connsiteX23-7317" fmla="*/ 4241021 w 7679838"/>
                <a:gd name="connsiteY23-7318" fmla="*/ 305343 h 1017790"/>
                <a:gd name="connsiteX24-7319" fmla="*/ 4925418 w 7679838"/>
                <a:gd name="connsiteY24-7320" fmla="*/ 411930 h 1017790"/>
                <a:gd name="connsiteX25-7321" fmla="*/ 5733232 w 7679838"/>
                <a:gd name="connsiteY25-7322" fmla="*/ 260465 h 1017790"/>
                <a:gd name="connsiteX26-7323" fmla="*/ 6799097 w 7679838"/>
                <a:gd name="connsiteY26-7324" fmla="*/ 417539 h 1017790"/>
                <a:gd name="connsiteX27-7325" fmla="*/ 7040319 w 7679838"/>
                <a:gd name="connsiteY27-7326" fmla="*/ 484857 h 1017790"/>
                <a:gd name="connsiteX28-7327" fmla="*/ 7595691 w 7679838"/>
                <a:gd name="connsiteY28-7328" fmla="*/ 310953 h 1017790"/>
                <a:gd name="connsiteX29-7329" fmla="*/ 7679838 w 7679838"/>
                <a:gd name="connsiteY29-7330" fmla="*/ 726079 h 1017790"/>
                <a:gd name="connsiteX30-7331" fmla="*/ 7146905 w 7679838"/>
                <a:gd name="connsiteY30-7332" fmla="*/ 737299 h 1017790"/>
                <a:gd name="connsiteX31-7333" fmla="*/ 7023490 w 7679838"/>
                <a:gd name="connsiteY31-7334" fmla="*/ 754128 h 1017790"/>
                <a:gd name="connsiteX32-7335" fmla="*/ 6546655 w 7679838"/>
                <a:gd name="connsiteY32-7336" fmla="*/ 703640 h 1017790"/>
                <a:gd name="connsiteX33-7337" fmla="*/ 5895917 w 7679838"/>
                <a:gd name="connsiteY33-7338" fmla="*/ 782177 h 1017790"/>
                <a:gd name="connsiteX34-7339" fmla="*/ 5424692 w 7679838"/>
                <a:gd name="connsiteY34-7340" fmla="*/ 731689 h 1017790"/>
                <a:gd name="connsiteX35-7341" fmla="*/ 4981517 w 7679838"/>
                <a:gd name="connsiteY35-7342" fmla="*/ 905593 h 1017790"/>
                <a:gd name="connsiteX36-7343" fmla="*/ 4431755 w 7679838"/>
                <a:gd name="connsiteY36-7344" fmla="*/ 922423 h 1017790"/>
                <a:gd name="connsiteX37-7345" fmla="*/ 3938091 w 7679838"/>
                <a:gd name="connsiteY37-7346" fmla="*/ 1017790 h 1017790"/>
                <a:gd name="connsiteX38-7347" fmla="*/ 0 w 7679838"/>
                <a:gd name="connsiteY38-7348" fmla="*/ 1017790 h 1017790"/>
                <a:gd name="connsiteX0-7349" fmla="*/ 0 w 7679838"/>
                <a:gd name="connsiteY0-7350" fmla="*/ 1017790 h 1017790"/>
                <a:gd name="connsiteX1-7351" fmla="*/ 259271 w 7679838"/>
                <a:gd name="connsiteY1-7352" fmla="*/ 681698 h 1017790"/>
                <a:gd name="connsiteX2-7353" fmla="*/ 487503 w 7679838"/>
                <a:gd name="connsiteY2-7354" fmla="*/ 656539 h 1017790"/>
                <a:gd name="connsiteX3-7355" fmla="*/ 669121 w 7679838"/>
                <a:gd name="connsiteY3-7356" fmla="*/ 685805 h 1017790"/>
                <a:gd name="connsiteX4-7357" fmla="*/ 833041 w 7679838"/>
                <a:gd name="connsiteY4-7358" fmla="*/ 786068 h 1017790"/>
                <a:gd name="connsiteX5-7359" fmla="*/ 1115137 w 7679838"/>
                <a:gd name="connsiteY5-7360" fmla="*/ 778121 h 1017790"/>
                <a:gd name="connsiteX6-7361" fmla="*/ 1363185 w 7679838"/>
                <a:gd name="connsiteY6-7362" fmla="*/ 209976 h 1017790"/>
                <a:gd name="connsiteX7-7363" fmla="*/ 2880059 w 7679838"/>
                <a:gd name="connsiteY7-7364" fmla="*/ 2748 h 1017790"/>
                <a:gd name="connsiteX8-7365" fmla="*/ 3769678 w 7679838"/>
                <a:gd name="connsiteY8-7366" fmla="*/ 27825 h 1017790"/>
                <a:gd name="connsiteX9-7367" fmla="*/ 4272462 w 7679838"/>
                <a:gd name="connsiteY9-7368" fmla="*/ 4801 h 1017790"/>
                <a:gd name="connsiteX10-7369" fmla="*/ 4530511 w 7679838"/>
                <a:gd name="connsiteY10-7370" fmla="*/ 278296 h 1017790"/>
                <a:gd name="connsiteX11-7371" fmla="*/ 4366824 w 7679838"/>
                <a:gd name="connsiteY11-7372" fmla="*/ 238859 h 1017790"/>
                <a:gd name="connsiteX12-7373" fmla="*/ 4235077 w 7679838"/>
                <a:gd name="connsiteY12-7374" fmla="*/ 141657 h 1017790"/>
                <a:gd name="connsiteX13-7375" fmla="*/ 4138492 w 7679838"/>
                <a:gd name="connsiteY13-7376" fmla="*/ 198590 h 1017790"/>
                <a:gd name="connsiteX14-7377" fmla="*/ 4252575 w 7679838"/>
                <a:gd name="connsiteY14-7378" fmla="*/ 279516 h 1017790"/>
                <a:gd name="connsiteX15-7379" fmla="*/ 4009683 w 7679838"/>
                <a:gd name="connsiteY15-7380" fmla="*/ 293622 h 1017790"/>
                <a:gd name="connsiteX16-7381" fmla="*/ 3842557 w 7679838"/>
                <a:gd name="connsiteY16-7382" fmla="*/ 217807 h 1017790"/>
                <a:gd name="connsiteX17-7383" fmla="*/ 3228366 w 7679838"/>
                <a:gd name="connsiteY17-7384" fmla="*/ 323008 h 1017790"/>
                <a:gd name="connsiteX18-7385" fmla="*/ 2750529 w 7679838"/>
                <a:gd name="connsiteY18-7386" fmla="*/ 333224 h 1017790"/>
                <a:gd name="connsiteX19-7387" fmla="*/ 2400795 w 7679838"/>
                <a:gd name="connsiteY19-7388" fmla="*/ 387054 h 1017790"/>
                <a:gd name="connsiteX20-7389" fmla="*/ 2070022 w 7679838"/>
                <a:gd name="connsiteY20-7390" fmla="*/ 473638 h 1017790"/>
                <a:gd name="connsiteX21-7391" fmla="*/ 2666215 w 7679838"/>
                <a:gd name="connsiteY21-7392" fmla="*/ 532624 h 1017790"/>
                <a:gd name="connsiteX22-7393" fmla="*/ 3203205 w 7679838"/>
                <a:gd name="connsiteY22-7394" fmla="*/ 462418 h 1017790"/>
                <a:gd name="connsiteX23-7395" fmla="*/ 4254628 w 7679838"/>
                <a:gd name="connsiteY23-7396" fmla="*/ 332557 h 1017790"/>
                <a:gd name="connsiteX24-7397" fmla="*/ 4925418 w 7679838"/>
                <a:gd name="connsiteY24-7398" fmla="*/ 411930 h 1017790"/>
                <a:gd name="connsiteX25-7399" fmla="*/ 5733232 w 7679838"/>
                <a:gd name="connsiteY25-7400" fmla="*/ 260465 h 1017790"/>
                <a:gd name="connsiteX26-7401" fmla="*/ 6799097 w 7679838"/>
                <a:gd name="connsiteY26-7402" fmla="*/ 417539 h 1017790"/>
                <a:gd name="connsiteX27-7403" fmla="*/ 7040319 w 7679838"/>
                <a:gd name="connsiteY27-7404" fmla="*/ 484857 h 1017790"/>
                <a:gd name="connsiteX28-7405" fmla="*/ 7595691 w 7679838"/>
                <a:gd name="connsiteY28-7406" fmla="*/ 310953 h 1017790"/>
                <a:gd name="connsiteX29-7407" fmla="*/ 7679838 w 7679838"/>
                <a:gd name="connsiteY29-7408" fmla="*/ 726079 h 1017790"/>
                <a:gd name="connsiteX30-7409" fmla="*/ 7146905 w 7679838"/>
                <a:gd name="connsiteY30-7410" fmla="*/ 737299 h 1017790"/>
                <a:gd name="connsiteX31-7411" fmla="*/ 7023490 w 7679838"/>
                <a:gd name="connsiteY31-7412" fmla="*/ 754128 h 1017790"/>
                <a:gd name="connsiteX32-7413" fmla="*/ 6546655 w 7679838"/>
                <a:gd name="connsiteY32-7414" fmla="*/ 703640 h 1017790"/>
                <a:gd name="connsiteX33-7415" fmla="*/ 5895917 w 7679838"/>
                <a:gd name="connsiteY33-7416" fmla="*/ 782177 h 1017790"/>
                <a:gd name="connsiteX34-7417" fmla="*/ 5424692 w 7679838"/>
                <a:gd name="connsiteY34-7418" fmla="*/ 731689 h 1017790"/>
                <a:gd name="connsiteX35-7419" fmla="*/ 4981517 w 7679838"/>
                <a:gd name="connsiteY35-7420" fmla="*/ 905593 h 1017790"/>
                <a:gd name="connsiteX36-7421" fmla="*/ 4431755 w 7679838"/>
                <a:gd name="connsiteY36-7422" fmla="*/ 922423 h 1017790"/>
                <a:gd name="connsiteX37-7423" fmla="*/ 3938091 w 7679838"/>
                <a:gd name="connsiteY37-7424" fmla="*/ 1017790 h 1017790"/>
                <a:gd name="connsiteX38-7425" fmla="*/ 0 w 7679838"/>
                <a:gd name="connsiteY38-7426" fmla="*/ 1017790 h 1017790"/>
                <a:gd name="connsiteX0-7427" fmla="*/ 0 w 7679838"/>
                <a:gd name="connsiteY0-7428" fmla="*/ 1017790 h 1017790"/>
                <a:gd name="connsiteX1-7429" fmla="*/ 259271 w 7679838"/>
                <a:gd name="connsiteY1-7430" fmla="*/ 681698 h 1017790"/>
                <a:gd name="connsiteX2-7431" fmla="*/ 487503 w 7679838"/>
                <a:gd name="connsiteY2-7432" fmla="*/ 656539 h 1017790"/>
                <a:gd name="connsiteX3-7433" fmla="*/ 669121 w 7679838"/>
                <a:gd name="connsiteY3-7434" fmla="*/ 685805 h 1017790"/>
                <a:gd name="connsiteX4-7435" fmla="*/ 833041 w 7679838"/>
                <a:gd name="connsiteY4-7436" fmla="*/ 786068 h 1017790"/>
                <a:gd name="connsiteX5-7437" fmla="*/ 1115137 w 7679838"/>
                <a:gd name="connsiteY5-7438" fmla="*/ 778121 h 1017790"/>
                <a:gd name="connsiteX6-7439" fmla="*/ 1363185 w 7679838"/>
                <a:gd name="connsiteY6-7440" fmla="*/ 209976 h 1017790"/>
                <a:gd name="connsiteX7-7441" fmla="*/ 2880059 w 7679838"/>
                <a:gd name="connsiteY7-7442" fmla="*/ 2748 h 1017790"/>
                <a:gd name="connsiteX8-7443" fmla="*/ 3769678 w 7679838"/>
                <a:gd name="connsiteY8-7444" fmla="*/ 27825 h 1017790"/>
                <a:gd name="connsiteX9-7445" fmla="*/ 4272462 w 7679838"/>
                <a:gd name="connsiteY9-7446" fmla="*/ 4801 h 1017790"/>
                <a:gd name="connsiteX10-7447" fmla="*/ 4530511 w 7679838"/>
                <a:gd name="connsiteY10-7448" fmla="*/ 278296 h 1017790"/>
                <a:gd name="connsiteX11-7449" fmla="*/ 4366824 w 7679838"/>
                <a:gd name="connsiteY11-7450" fmla="*/ 238859 h 1017790"/>
                <a:gd name="connsiteX12-7451" fmla="*/ 4235077 w 7679838"/>
                <a:gd name="connsiteY12-7452" fmla="*/ 141657 h 1017790"/>
                <a:gd name="connsiteX13-7453" fmla="*/ 4138492 w 7679838"/>
                <a:gd name="connsiteY13-7454" fmla="*/ 198590 h 1017790"/>
                <a:gd name="connsiteX14-7455" fmla="*/ 4252575 w 7679838"/>
                <a:gd name="connsiteY14-7456" fmla="*/ 279516 h 1017790"/>
                <a:gd name="connsiteX15-7457" fmla="*/ 4009683 w 7679838"/>
                <a:gd name="connsiteY15-7458" fmla="*/ 293622 h 1017790"/>
                <a:gd name="connsiteX16-7459" fmla="*/ 3842557 w 7679838"/>
                <a:gd name="connsiteY16-7460" fmla="*/ 217807 h 1017790"/>
                <a:gd name="connsiteX17-7461" fmla="*/ 3228366 w 7679838"/>
                <a:gd name="connsiteY17-7462" fmla="*/ 323008 h 1017790"/>
                <a:gd name="connsiteX18-7463" fmla="*/ 2750529 w 7679838"/>
                <a:gd name="connsiteY18-7464" fmla="*/ 333224 h 1017790"/>
                <a:gd name="connsiteX19-7465" fmla="*/ 2400795 w 7679838"/>
                <a:gd name="connsiteY19-7466" fmla="*/ 387054 h 1017790"/>
                <a:gd name="connsiteX20-7467" fmla="*/ 2070022 w 7679838"/>
                <a:gd name="connsiteY20-7468" fmla="*/ 473638 h 1017790"/>
                <a:gd name="connsiteX21-7469" fmla="*/ 2666215 w 7679838"/>
                <a:gd name="connsiteY21-7470" fmla="*/ 532624 h 1017790"/>
                <a:gd name="connsiteX22-7471" fmla="*/ 3203205 w 7679838"/>
                <a:gd name="connsiteY22-7472" fmla="*/ 462418 h 1017790"/>
                <a:gd name="connsiteX23-7473" fmla="*/ 4254628 w 7679838"/>
                <a:gd name="connsiteY23-7474" fmla="*/ 332557 h 1017790"/>
                <a:gd name="connsiteX24-7475" fmla="*/ 4925418 w 7679838"/>
                <a:gd name="connsiteY24-7476" fmla="*/ 411930 h 1017790"/>
                <a:gd name="connsiteX25-7477" fmla="*/ 5733232 w 7679838"/>
                <a:gd name="connsiteY25-7478" fmla="*/ 260465 h 1017790"/>
                <a:gd name="connsiteX26-7479" fmla="*/ 6799097 w 7679838"/>
                <a:gd name="connsiteY26-7480" fmla="*/ 417539 h 1017790"/>
                <a:gd name="connsiteX27-7481" fmla="*/ 7040319 w 7679838"/>
                <a:gd name="connsiteY27-7482" fmla="*/ 484857 h 1017790"/>
                <a:gd name="connsiteX28-7483" fmla="*/ 7595691 w 7679838"/>
                <a:gd name="connsiteY28-7484" fmla="*/ 310953 h 1017790"/>
                <a:gd name="connsiteX29-7485" fmla="*/ 7679838 w 7679838"/>
                <a:gd name="connsiteY29-7486" fmla="*/ 726079 h 1017790"/>
                <a:gd name="connsiteX30-7487" fmla="*/ 7146905 w 7679838"/>
                <a:gd name="connsiteY30-7488" fmla="*/ 737299 h 1017790"/>
                <a:gd name="connsiteX31-7489" fmla="*/ 7023490 w 7679838"/>
                <a:gd name="connsiteY31-7490" fmla="*/ 754128 h 1017790"/>
                <a:gd name="connsiteX32-7491" fmla="*/ 6546655 w 7679838"/>
                <a:gd name="connsiteY32-7492" fmla="*/ 703640 h 1017790"/>
                <a:gd name="connsiteX33-7493" fmla="*/ 5895917 w 7679838"/>
                <a:gd name="connsiteY33-7494" fmla="*/ 782177 h 1017790"/>
                <a:gd name="connsiteX34-7495" fmla="*/ 5424692 w 7679838"/>
                <a:gd name="connsiteY34-7496" fmla="*/ 731689 h 1017790"/>
                <a:gd name="connsiteX35-7497" fmla="*/ 4981517 w 7679838"/>
                <a:gd name="connsiteY35-7498" fmla="*/ 905593 h 1017790"/>
                <a:gd name="connsiteX36-7499" fmla="*/ 4431755 w 7679838"/>
                <a:gd name="connsiteY36-7500" fmla="*/ 922423 h 1017790"/>
                <a:gd name="connsiteX37-7501" fmla="*/ 3938091 w 7679838"/>
                <a:gd name="connsiteY37-7502" fmla="*/ 1017790 h 1017790"/>
                <a:gd name="connsiteX38-7503" fmla="*/ 0 w 7679838"/>
                <a:gd name="connsiteY38-7504" fmla="*/ 1017790 h 1017790"/>
                <a:gd name="connsiteX0-7505" fmla="*/ 0 w 7679838"/>
                <a:gd name="connsiteY0-7506" fmla="*/ 1017790 h 1017790"/>
                <a:gd name="connsiteX1-7507" fmla="*/ 259271 w 7679838"/>
                <a:gd name="connsiteY1-7508" fmla="*/ 681698 h 1017790"/>
                <a:gd name="connsiteX2-7509" fmla="*/ 487503 w 7679838"/>
                <a:gd name="connsiteY2-7510" fmla="*/ 656539 h 1017790"/>
                <a:gd name="connsiteX3-7511" fmla="*/ 669121 w 7679838"/>
                <a:gd name="connsiteY3-7512" fmla="*/ 685805 h 1017790"/>
                <a:gd name="connsiteX4-7513" fmla="*/ 833041 w 7679838"/>
                <a:gd name="connsiteY4-7514" fmla="*/ 786068 h 1017790"/>
                <a:gd name="connsiteX5-7515" fmla="*/ 1115137 w 7679838"/>
                <a:gd name="connsiteY5-7516" fmla="*/ 778121 h 1017790"/>
                <a:gd name="connsiteX6-7517" fmla="*/ 1363185 w 7679838"/>
                <a:gd name="connsiteY6-7518" fmla="*/ 209976 h 1017790"/>
                <a:gd name="connsiteX7-7519" fmla="*/ 2880059 w 7679838"/>
                <a:gd name="connsiteY7-7520" fmla="*/ 2748 h 1017790"/>
                <a:gd name="connsiteX8-7521" fmla="*/ 3769678 w 7679838"/>
                <a:gd name="connsiteY8-7522" fmla="*/ 27825 h 1017790"/>
                <a:gd name="connsiteX9-7523" fmla="*/ 4272462 w 7679838"/>
                <a:gd name="connsiteY9-7524" fmla="*/ 4801 h 1017790"/>
                <a:gd name="connsiteX10-7525" fmla="*/ 4530511 w 7679838"/>
                <a:gd name="connsiteY10-7526" fmla="*/ 278296 h 1017790"/>
                <a:gd name="connsiteX11-7527" fmla="*/ 4366824 w 7679838"/>
                <a:gd name="connsiteY11-7528" fmla="*/ 238859 h 1017790"/>
                <a:gd name="connsiteX12-7529" fmla="*/ 4235077 w 7679838"/>
                <a:gd name="connsiteY12-7530" fmla="*/ 141657 h 1017790"/>
                <a:gd name="connsiteX13-7531" fmla="*/ 4138492 w 7679838"/>
                <a:gd name="connsiteY13-7532" fmla="*/ 198590 h 1017790"/>
                <a:gd name="connsiteX14-7533" fmla="*/ 4252575 w 7679838"/>
                <a:gd name="connsiteY14-7534" fmla="*/ 279516 h 1017790"/>
                <a:gd name="connsiteX15-7535" fmla="*/ 4009683 w 7679838"/>
                <a:gd name="connsiteY15-7536" fmla="*/ 293622 h 1017790"/>
                <a:gd name="connsiteX16-7537" fmla="*/ 3842557 w 7679838"/>
                <a:gd name="connsiteY16-7538" fmla="*/ 217807 h 1017790"/>
                <a:gd name="connsiteX17-7539" fmla="*/ 3228366 w 7679838"/>
                <a:gd name="connsiteY17-7540" fmla="*/ 323008 h 1017790"/>
                <a:gd name="connsiteX18-7541" fmla="*/ 2750529 w 7679838"/>
                <a:gd name="connsiteY18-7542" fmla="*/ 333224 h 1017790"/>
                <a:gd name="connsiteX19-7543" fmla="*/ 2400795 w 7679838"/>
                <a:gd name="connsiteY19-7544" fmla="*/ 387054 h 1017790"/>
                <a:gd name="connsiteX20-7545" fmla="*/ 2070022 w 7679838"/>
                <a:gd name="connsiteY20-7546" fmla="*/ 473638 h 1017790"/>
                <a:gd name="connsiteX21-7547" fmla="*/ 2666215 w 7679838"/>
                <a:gd name="connsiteY21-7548" fmla="*/ 532624 h 1017790"/>
                <a:gd name="connsiteX22-7549" fmla="*/ 3203205 w 7679838"/>
                <a:gd name="connsiteY22-7550" fmla="*/ 462418 h 1017790"/>
                <a:gd name="connsiteX23-7551" fmla="*/ 4254628 w 7679838"/>
                <a:gd name="connsiteY23-7552" fmla="*/ 332557 h 1017790"/>
                <a:gd name="connsiteX24-7553" fmla="*/ 4925418 w 7679838"/>
                <a:gd name="connsiteY24-7554" fmla="*/ 411930 h 1017790"/>
                <a:gd name="connsiteX25-7555" fmla="*/ 5733232 w 7679838"/>
                <a:gd name="connsiteY25-7556" fmla="*/ 260465 h 1017790"/>
                <a:gd name="connsiteX26-7557" fmla="*/ 6799097 w 7679838"/>
                <a:gd name="connsiteY26-7558" fmla="*/ 417539 h 1017790"/>
                <a:gd name="connsiteX27-7559" fmla="*/ 7040319 w 7679838"/>
                <a:gd name="connsiteY27-7560" fmla="*/ 484857 h 1017790"/>
                <a:gd name="connsiteX28-7561" fmla="*/ 7595691 w 7679838"/>
                <a:gd name="connsiteY28-7562" fmla="*/ 310953 h 1017790"/>
                <a:gd name="connsiteX29-7563" fmla="*/ 7679838 w 7679838"/>
                <a:gd name="connsiteY29-7564" fmla="*/ 726079 h 1017790"/>
                <a:gd name="connsiteX30-7565" fmla="*/ 7146905 w 7679838"/>
                <a:gd name="connsiteY30-7566" fmla="*/ 737299 h 1017790"/>
                <a:gd name="connsiteX31-7567" fmla="*/ 7023490 w 7679838"/>
                <a:gd name="connsiteY31-7568" fmla="*/ 754128 h 1017790"/>
                <a:gd name="connsiteX32-7569" fmla="*/ 6546655 w 7679838"/>
                <a:gd name="connsiteY32-7570" fmla="*/ 703640 h 1017790"/>
                <a:gd name="connsiteX33-7571" fmla="*/ 5895917 w 7679838"/>
                <a:gd name="connsiteY33-7572" fmla="*/ 782177 h 1017790"/>
                <a:gd name="connsiteX34-7573" fmla="*/ 5424692 w 7679838"/>
                <a:gd name="connsiteY34-7574" fmla="*/ 731689 h 1017790"/>
                <a:gd name="connsiteX35-7575" fmla="*/ 4981517 w 7679838"/>
                <a:gd name="connsiteY35-7576" fmla="*/ 905593 h 1017790"/>
                <a:gd name="connsiteX36-7577" fmla="*/ 4431755 w 7679838"/>
                <a:gd name="connsiteY36-7578" fmla="*/ 922423 h 1017790"/>
                <a:gd name="connsiteX37-7579" fmla="*/ 3938091 w 7679838"/>
                <a:gd name="connsiteY37-7580" fmla="*/ 1017790 h 1017790"/>
                <a:gd name="connsiteX38-7581" fmla="*/ 0 w 7679838"/>
                <a:gd name="connsiteY38-7582" fmla="*/ 1017790 h 1017790"/>
                <a:gd name="connsiteX0-7583" fmla="*/ 0 w 7679838"/>
                <a:gd name="connsiteY0-7584" fmla="*/ 1017790 h 1017790"/>
                <a:gd name="connsiteX1-7585" fmla="*/ 259271 w 7679838"/>
                <a:gd name="connsiteY1-7586" fmla="*/ 681698 h 1017790"/>
                <a:gd name="connsiteX2-7587" fmla="*/ 487503 w 7679838"/>
                <a:gd name="connsiteY2-7588" fmla="*/ 656539 h 1017790"/>
                <a:gd name="connsiteX3-7589" fmla="*/ 669121 w 7679838"/>
                <a:gd name="connsiteY3-7590" fmla="*/ 685805 h 1017790"/>
                <a:gd name="connsiteX4-7591" fmla="*/ 833041 w 7679838"/>
                <a:gd name="connsiteY4-7592" fmla="*/ 786068 h 1017790"/>
                <a:gd name="connsiteX5-7593" fmla="*/ 1115137 w 7679838"/>
                <a:gd name="connsiteY5-7594" fmla="*/ 778121 h 1017790"/>
                <a:gd name="connsiteX6-7595" fmla="*/ 1363185 w 7679838"/>
                <a:gd name="connsiteY6-7596" fmla="*/ 209976 h 1017790"/>
                <a:gd name="connsiteX7-7597" fmla="*/ 2880059 w 7679838"/>
                <a:gd name="connsiteY7-7598" fmla="*/ 2748 h 1017790"/>
                <a:gd name="connsiteX8-7599" fmla="*/ 3769678 w 7679838"/>
                <a:gd name="connsiteY8-7600" fmla="*/ 27825 h 1017790"/>
                <a:gd name="connsiteX9-7601" fmla="*/ 4272462 w 7679838"/>
                <a:gd name="connsiteY9-7602" fmla="*/ 4801 h 1017790"/>
                <a:gd name="connsiteX10-7603" fmla="*/ 4530511 w 7679838"/>
                <a:gd name="connsiteY10-7604" fmla="*/ 278296 h 1017790"/>
                <a:gd name="connsiteX11-7605" fmla="*/ 4366824 w 7679838"/>
                <a:gd name="connsiteY11-7606" fmla="*/ 238859 h 1017790"/>
                <a:gd name="connsiteX12-7607" fmla="*/ 4235077 w 7679838"/>
                <a:gd name="connsiteY12-7608" fmla="*/ 141657 h 1017790"/>
                <a:gd name="connsiteX13-7609" fmla="*/ 4138492 w 7679838"/>
                <a:gd name="connsiteY13-7610" fmla="*/ 198590 h 1017790"/>
                <a:gd name="connsiteX14-7611" fmla="*/ 4252575 w 7679838"/>
                <a:gd name="connsiteY14-7612" fmla="*/ 279516 h 1017790"/>
                <a:gd name="connsiteX15-7613" fmla="*/ 4009683 w 7679838"/>
                <a:gd name="connsiteY15-7614" fmla="*/ 293622 h 1017790"/>
                <a:gd name="connsiteX16-7615" fmla="*/ 3842557 w 7679838"/>
                <a:gd name="connsiteY16-7616" fmla="*/ 217807 h 1017790"/>
                <a:gd name="connsiteX17-7617" fmla="*/ 3228366 w 7679838"/>
                <a:gd name="connsiteY17-7618" fmla="*/ 323008 h 1017790"/>
                <a:gd name="connsiteX18-7619" fmla="*/ 2750529 w 7679838"/>
                <a:gd name="connsiteY18-7620" fmla="*/ 333224 h 1017790"/>
                <a:gd name="connsiteX19-7621" fmla="*/ 2400795 w 7679838"/>
                <a:gd name="connsiteY19-7622" fmla="*/ 387054 h 1017790"/>
                <a:gd name="connsiteX20-7623" fmla="*/ 2070022 w 7679838"/>
                <a:gd name="connsiteY20-7624" fmla="*/ 473638 h 1017790"/>
                <a:gd name="connsiteX21-7625" fmla="*/ 2666215 w 7679838"/>
                <a:gd name="connsiteY21-7626" fmla="*/ 532624 h 1017790"/>
                <a:gd name="connsiteX22-7627" fmla="*/ 3203205 w 7679838"/>
                <a:gd name="connsiteY22-7628" fmla="*/ 462418 h 1017790"/>
                <a:gd name="connsiteX23-7629" fmla="*/ 4254628 w 7679838"/>
                <a:gd name="connsiteY23-7630" fmla="*/ 332557 h 1017790"/>
                <a:gd name="connsiteX24-7631" fmla="*/ 4977125 w 7679838"/>
                <a:gd name="connsiteY24-7632" fmla="*/ 371109 h 1017790"/>
                <a:gd name="connsiteX25-7633" fmla="*/ 5733232 w 7679838"/>
                <a:gd name="connsiteY25-7634" fmla="*/ 260465 h 1017790"/>
                <a:gd name="connsiteX26-7635" fmla="*/ 6799097 w 7679838"/>
                <a:gd name="connsiteY26-7636" fmla="*/ 417539 h 1017790"/>
                <a:gd name="connsiteX27-7637" fmla="*/ 7040319 w 7679838"/>
                <a:gd name="connsiteY27-7638" fmla="*/ 484857 h 1017790"/>
                <a:gd name="connsiteX28-7639" fmla="*/ 7595691 w 7679838"/>
                <a:gd name="connsiteY28-7640" fmla="*/ 310953 h 1017790"/>
                <a:gd name="connsiteX29-7641" fmla="*/ 7679838 w 7679838"/>
                <a:gd name="connsiteY29-7642" fmla="*/ 726079 h 1017790"/>
                <a:gd name="connsiteX30-7643" fmla="*/ 7146905 w 7679838"/>
                <a:gd name="connsiteY30-7644" fmla="*/ 737299 h 1017790"/>
                <a:gd name="connsiteX31-7645" fmla="*/ 7023490 w 7679838"/>
                <a:gd name="connsiteY31-7646" fmla="*/ 754128 h 1017790"/>
                <a:gd name="connsiteX32-7647" fmla="*/ 6546655 w 7679838"/>
                <a:gd name="connsiteY32-7648" fmla="*/ 703640 h 1017790"/>
                <a:gd name="connsiteX33-7649" fmla="*/ 5895917 w 7679838"/>
                <a:gd name="connsiteY33-7650" fmla="*/ 782177 h 1017790"/>
                <a:gd name="connsiteX34-7651" fmla="*/ 5424692 w 7679838"/>
                <a:gd name="connsiteY34-7652" fmla="*/ 731689 h 1017790"/>
                <a:gd name="connsiteX35-7653" fmla="*/ 4981517 w 7679838"/>
                <a:gd name="connsiteY35-7654" fmla="*/ 905593 h 1017790"/>
                <a:gd name="connsiteX36-7655" fmla="*/ 4431755 w 7679838"/>
                <a:gd name="connsiteY36-7656" fmla="*/ 922423 h 1017790"/>
                <a:gd name="connsiteX37-7657" fmla="*/ 3938091 w 7679838"/>
                <a:gd name="connsiteY37-7658" fmla="*/ 1017790 h 1017790"/>
                <a:gd name="connsiteX38-7659" fmla="*/ 0 w 7679838"/>
                <a:gd name="connsiteY38-7660" fmla="*/ 1017790 h 1017790"/>
                <a:gd name="connsiteX0-7661" fmla="*/ 0 w 7679838"/>
                <a:gd name="connsiteY0-7662" fmla="*/ 1017790 h 1017790"/>
                <a:gd name="connsiteX1-7663" fmla="*/ 259271 w 7679838"/>
                <a:gd name="connsiteY1-7664" fmla="*/ 681698 h 1017790"/>
                <a:gd name="connsiteX2-7665" fmla="*/ 487503 w 7679838"/>
                <a:gd name="connsiteY2-7666" fmla="*/ 656539 h 1017790"/>
                <a:gd name="connsiteX3-7667" fmla="*/ 669121 w 7679838"/>
                <a:gd name="connsiteY3-7668" fmla="*/ 685805 h 1017790"/>
                <a:gd name="connsiteX4-7669" fmla="*/ 833041 w 7679838"/>
                <a:gd name="connsiteY4-7670" fmla="*/ 786068 h 1017790"/>
                <a:gd name="connsiteX5-7671" fmla="*/ 1115137 w 7679838"/>
                <a:gd name="connsiteY5-7672" fmla="*/ 778121 h 1017790"/>
                <a:gd name="connsiteX6-7673" fmla="*/ 1363185 w 7679838"/>
                <a:gd name="connsiteY6-7674" fmla="*/ 209976 h 1017790"/>
                <a:gd name="connsiteX7-7675" fmla="*/ 2880059 w 7679838"/>
                <a:gd name="connsiteY7-7676" fmla="*/ 2748 h 1017790"/>
                <a:gd name="connsiteX8-7677" fmla="*/ 3769678 w 7679838"/>
                <a:gd name="connsiteY8-7678" fmla="*/ 27825 h 1017790"/>
                <a:gd name="connsiteX9-7679" fmla="*/ 4272462 w 7679838"/>
                <a:gd name="connsiteY9-7680" fmla="*/ 4801 h 1017790"/>
                <a:gd name="connsiteX10-7681" fmla="*/ 4530511 w 7679838"/>
                <a:gd name="connsiteY10-7682" fmla="*/ 278296 h 1017790"/>
                <a:gd name="connsiteX11-7683" fmla="*/ 4366824 w 7679838"/>
                <a:gd name="connsiteY11-7684" fmla="*/ 238859 h 1017790"/>
                <a:gd name="connsiteX12-7685" fmla="*/ 4235077 w 7679838"/>
                <a:gd name="connsiteY12-7686" fmla="*/ 141657 h 1017790"/>
                <a:gd name="connsiteX13-7687" fmla="*/ 4138492 w 7679838"/>
                <a:gd name="connsiteY13-7688" fmla="*/ 198590 h 1017790"/>
                <a:gd name="connsiteX14-7689" fmla="*/ 4252575 w 7679838"/>
                <a:gd name="connsiteY14-7690" fmla="*/ 279516 h 1017790"/>
                <a:gd name="connsiteX15-7691" fmla="*/ 4009683 w 7679838"/>
                <a:gd name="connsiteY15-7692" fmla="*/ 293622 h 1017790"/>
                <a:gd name="connsiteX16-7693" fmla="*/ 3842557 w 7679838"/>
                <a:gd name="connsiteY16-7694" fmla="*/ 217807 h 1017790"/>
                <a:gd name="connsiteX17-7695" fmla="*/ 3228366 w 7679838"/>
                <a:gd name="connsiteY17-7696" fmla="*/ 323008 h 1017790"/>
                <a:gd name="connsiteX18-7697" fmla="*/ 2750529 w 7679838"/>
                <a:gd name="connsiteY18-7698" fmla="*/ 333224 h 1017790"/>
                <a:gd name="connsiteX19-7699" fmla="*/ 2400795 w 7679838"/>
                <a:gd name="connsiteY19-7700" fmla="*/ 387054 h 1017790"/>
                <a:gd name="connsiteX20-7701" fmla="*/ 2070022 w 7679838"/>
                <a:gd name="connsiteY20-7702" fmla="*/ 473638 h 1017790"/>
                <a:gd name="connsiteX21-7703" fmla="*/ 2666215 w 7679838"/>
                <a:gd name="connsiteY21-7704" fmla="*/ 532624 h 1017790"/>
                <a:gd name="connsiteX22-7705" fmla="*/ 3203205 w 7679838"/>
                <a:gd name="connsiteY22-7706" fmla="*/ 462418 h 1017790"/>
                <a:gd name="connsiteX23-7707" fmla="*/ 4254628 w 7679838"/>
                <a:gd name="connsiteY23-7708" fmla="*/ 332557 h 1017790"/>
                <a:gd name="connsiteX24-7709" fmla="*/ 4977125 w 7679838"/>
                <a:gd name="connsiteY24-7710" fmla="*/ 371109 h 1017790"/>
                <a:gd name="connsiteX25-7711" fmla="*/ 5733232 w 7679838"/>
                <a:gd name="connsiteY25-7712" fmla="*/ 260465 h 1017790"/>
                <a:gd name="connsiteX26-7713" fmla="*/ 6799097 w 7679838"/>
                <a:gd name="connsiteY26-7714" fmla="*/ 417539 h 1017790"/>
                <a:gd name="connsiteX27-7715" fmla="*/ 7040319 w 7679838"/>
                <a:gd name="connsiteY27-7716" fmla="*/ 484857 h 1017790"/>
                <a:gd name="connsiteX28-7717" fmla="*/ 7595691 w 7679838"/>
                <a:gd name="connsiteY28-7718" fmla="*/ 310953 h 1017790"/>
                <a:gd name="connsiteX29-7719" fmla="*/ 7679838 w 7679838"/>
                <a:gd name="connsiteY29-7720" fmla="*/ 726079 h 1017790"/>
                <a:gd name="connsiteX30-7721" fmla="*/ 7146905 w 7679838"/>
                <a:gd name="connsiteY30-7722" fmla="*/ 737299 h 1017790"/>
                <a:gd name="connsiteX31-7723" fmla="*/ 7023490 w 7679838"/>
                <a:gd name="connsiteY31-7724" fmla="*/ 754128 h 1017790"/>
                <a:gd name="connsiteX32-7725" fmla="*/ 6546655 w 7679838"/>
                <a:gd name="connsiteY32-7726" fmla="*/ 703640 h 1017790"/>
                <a:gd name="connsiteX33-7727" fmla="*/ 5895917 w 7679838"/>
                <a:gd name="connsiteY33-7728" fmla="*/ 782177 h 1017790"/>
                <a:gd name="connsiteX34-7729" fmla="*/ 5424692 w 7679838"/>
                <a:gd name="connsiteY34-7730" fmla="*/ 731689 h 1017790"/>
                <a:gd name="connsiteX35-7731" fmla="*/ 4981517 w 7679838"/>
                <a:gd name="connsiteY35-7732" fmla="*/ 905593 h 1017790"/>
                <a:gd name="connsiteX36-7733" fmla="*/ 4431755 w 7679838"/>
                <a:gd name="connsiteY36-7734" fmla="*/ 922423 h 1017790"/>
                <a:gd name="connsiteX37-7735" fmla="*/ 3938091 w 7679838"/>
                <a:gd name="connsiteY37-7736" fmla="*/ 1017790 h 1017790"/>
                <a:gd name="connsiteX38-7737" fmla="*/ 0 w 7679838"/>
                <a:gd name="connsiteY38-7738" fmla="*/ 1017790 h 1017790"/>
                <a:gd name="connsiteX0-7739" fmla="*/ 0 w 7679838"/>
                <a:gd name="connsiteY0-7740" fmla="*/ 1017790 h 1017790"/>
                <a:gd name="connsiteX1-7741" fmla="*/ 259271 w 7679838"/>
                <a:gd name="connsiteY1-7742" fmla="*/ 681698 h 1017790"/>
                <a:gd name="connsiteX2-7743" fmla="*/ 487503 w 7679838"/>
                <a:gd name="connsiteY2-7744" fmla="*/ 656539 h 1017790"/>
                <a:gd name="connsiteX3-7745" fmla="*/ 669121 w 7679838"/>
                <a:gd name="connsiteY3-7746" fmla="*/ 685805 h 1017790"/>
                <a:gd name="connsiteX4-7747" fmla="*/ 833041 w 7679838"/>
                <a:gd name="connsiteY4-7748" fmla="*/ 786068 h 1017790"/>
                <a:gd name="connsiteX5-7749" fmla="*/ 1115137 w 7679838"/>
                <a:gd name="connsiteY5-7750" fmla="*/ 778121 h 1017790"/>
                <a:gd name="connsiteX6-7751" fmla="*/ 1363185 w 7679838"/>
                <a:gd name="connsiteY6-7752" fmla="*/ 209976 h 1017790"/>
                <a:gd name="connsiteX7-7753" fmla="*/ 2880059 w 7679838"/>
                <a:gd name="connsiteY7-7754" fmla="*/ 2748 h 1017790"/>
                <a:gd name="connsiteX8-7755" fmla="*/ 3769678 w 7679838"/>
                <a:gd name="connsiteY8-7756" fmla="*/ 27825 h 1017790"/>
                <a:gd name="connsiteX9-7757" fmla="*/ 4272462 w 7679838"/>
                <a:gd name="connsiteY9-7758" fmla="*/ 4801 h 1017790"/>
                <a:gd name="connsiteX10-7759" fmla="*/ 4530511 w 7679838"/>
                <a:gd name="connsiteY10-7760" fmla="*/ 278296 h 1017790"/>
                <a:gd name="connsiteX11-7761" fmla="*/ 4366824 w 7679838"/>
                <a:gd name="connsiteY11-7762" fmla="*/ 238859 h 1017790"/>
                <a:gd name="connsiteX12-7763" fmla="*/ 4235077 w 7679838"/>
                <a:gd name="connsiteY12-7764" fmla="*/ 141657 h 1017790"/>
                <a:gd name="connsiteX13-7765" fmla="*/ 4138492 w 7679838"/>
                <a:gd name="connsiteY13-7766" fmla="*/ 198590 h 1017790"/>
                <a:gd name="connsiteX14-7767" fmla="*/ 4252575 w 7679838"/>
                <a:gd name="connsiteY14-7768" fmla="*/ 279516 h 1017790"/>
                <a:gd name="connsiteX15-7769" fmla="*/ 4009683 w 7679838"/>
                <a:gd name="connsiteY15-7770" fmla="*/ 293622 h 1017790"/>
                <a:gd name="connsiteX16-7771" fmla="*/ 3842557 w 7679838"/>
                <a:gd name="connsiteY16-7772" fmla="*/ 217807 h 1017790"/>
                <a:gd name="connsiteX17-7773" fmla="*/ 3228366 w 7679838"/>
                <a:gd name="connsiteY17-7774" fmla="*/ 323008 h 1017790"/>
                <a:gd name="connsiteX18-7775" fmla="*/ 2750529 w 7679838"/>
                <a:gd name="connsiteY18-7776" fmla="*/ 333224 h 1017790"/>
                <a:gd name="connsiteX19-7777" fmla="*/ 2400795 w 7679838"/>
                <a:gd name="connsiteY19-7778" fmla="*/ 387054 h 1017790"/>
                <a:gd name="connsiteX20-7779" fmla="*/ 2070022 w 7679838"/>
                <a:gd name="connsiteY20-7780" fmla="*/ 473638 h 1017790"/>
                <a:gd name="connsiteX21-7781" fmla="*/ 2666215 w 7679838"/>
                <a:gd name="connsiteY21-7782" fmla="*/ 532624 h 1017790"/>
                <a:gd name="connsiteX22-7783" fmla="*/ 3203205 w 7679838"/>
                <a:gd name="connsiteY22-7784" fmla="*/ 462418 h 1017790"/>
                <a:gd name="connsiteX23-7785" fmla="*/ 4254628 w 7679838"/>
                <a:gd name="connsiteY23-7786" fmla="*/ 332557 h 1017790"/>
                <a:gd name="connsiteX24-7787" fmla="*/ 4977125 w 7679838"/>
                <a:gd name="connsiteY24-7788" fmla="*/ 371109 h 1017790"/>
                <a:gd name="connsiteX25-7789" fmla="*/ 5733232 w 7679838"/>
                <a:gd name="connsiteY25-7790" fmla="*/ 260465 h 1017790"/>
                <a:gd name="connsiteX26-7791" fmla="*/ 6799097 w 7679838"/>
                <a:gd name="connsiteY26-7792" fmla="*/ 417539 h 1017790"/>
                <a:gd name="connsiteX27-7793" fmla="*/ 7040319 w 7679838"/>
                <a:gd name="connsiteY27-7794" fmla="*/ 484857 h 1017790"/>
                <a:gd name="connsiteX28-7795" fmla="*/ 7595691 w 7679838"/>
                <a:gd name="connsiteY28-7796" fmla="*/ 310953 h 1017790"/>
                <a:gd name="connsiteX29-7797" fmla="*/ 7679838 w 7679838"/>
                <a:gd name="connsiteY29-7798" fmla="*/ 726079 h 1017790"/>
                <a:gd name="connsiteX30-7799" fmla="*/ 7146905 w 7679838"/>
                <a:gd name="connsiteY30-7800" fmla="*/ 737299 h 1017790"/>
                <a:gd name="connsiteX31-7801" fmla="*/ 7023490 w 7679838"/>
                <a:gd name="connsiteY31-7802" fmla="*/ 754128 h 1017790"/>
                <a:gd name="connsiteX32-7803" fmla="*/ 6546655 w 7679838"/>
                <a:gd name="connsiteY32-7804" fmla="*/ 703640 h 1017790"/>
                <a:gd name="connsiteX33-7805" fmla="*/ 5895917 w 7679838"/>
                <a:gd name="connsiteY33-7806" fmla="*/ 782177 h 1017790"/>
                <a:gd name="connsiteX34-7807" fmla="*/ 5424692 w 7679838"/>
                <a:gd name="connsiteY34-7808" fmla="*/ 731689 h 1017790"/>
                <a:gd name="connsiteX35-7809" fmla="*/ 4981517 w 7679838"/>
                <a:gd name="connsiteY35-7810" fmla="*/ 905593 h 1017790"/>
                <a:gd name="connsiteX36-7811" fmla="*/ 4431755 w 7679838"/>
                <a:gd name="connsiteY36-7812" fmla="*/ 922423 h 1017790"/>
                <a:gd name="connsiteX37-7813" fmla="*/ 3938091 w 7679838"/>
                <a:gd name="connsiteY37-7814" fmla="*/ 1017790 h 1017790"/>
                <a:gd name="connsiteX38-7815" fmla="*/ 0 w 7679838"/>
                <a:gd name="connsiteY38-7816" fmla="*/ 1017790 h 1017790"/>
                <a:gd name="connsiteX0-7817" fmla="*/ 0 w 7679838"/>
                <a:gd name="connsiteY0-7818" fmla="*/ 1017790 h 1017790"/>
                <a:gd name="connsiteX1-7819" fmla="*/ 259271 w 7679838"/>
                <a:gd name="connsiteY1-7820" fmla="*/ 681698 h 1017790"/>
                <a:gd name="connsiteX2-7821" fmla="*/ 487503 w 7679838"/>
                <a:gd name="connsiteY2-7822" fmla="*/ 656539 h 1017790"/>
                <a:gd name="connsiteX3-7823" fmla="*/ 669121 w 7679838"/>
                <a:gd name="connsiteY3-7824" fmla="*/ 685805 h 1017790"/>
                <a:gd name="connsiteX4-7825" fmla="*/ 833041 w 7679838"/>
                <a:gd name="connsiteY4-7826" fmla="*/ 786068 h 1017790"/>
                <a:gd name="connsiteX5-7827" fmla="*/ 1115137 w 7679838"/>
                <a:gd name="connsiteY5-7828" fmla="*/ 778121 h 1017790"/>
                <a:gd name="connsiteX6-7829" fmla="*/ 1363185 w 7679838"/>
                <a:gd name="connsiteY6-7830" fmla="*/ 209976 h 1017790"/>
                <a:gd name="connsiteX7-7831" fmla="*/ 2880059 w 7679838"/>
                <a:gd name="connsiteY7-7832" fmla="*/ 2748 h 1017790"/>
                <a:gd name="connsiteX8-7833" fmla="*/ 3769678 w 7679838"/>
                <a:gd name="connsiteY8-7834" fmla="*/ 27825 h 1017790"/>
                <a:gd name="connsiteX9-7835" fmla="*/ 4272462 w 7679838"/>
                <a:gd name="connsiteY9-7836" fmla="*/ 4801 h 1017790"/>
                <a:gd name="connsiteX10-7837" fmla="*/ 4530511 w 7679838"/>
                <a:gd name="connsiteY10-7838" fmla="*/ 278296 h 1017790"/>
                <a:gd name="connsiteX11-7839" fmla="*/ 4366824 w 7679838"/>
                <a:gd name="connsiteY11-7840" fmla="*/ 238859 h 1017790"/>
                <a:gd name="connsiteX12-7841" fmla="*/ 4235077 w 7679838"/>
                <a:gd name="connsiteY12-7842" fmla="*/ 141657 h 1017790"/>
                <a:gd name="connsiteX13-7843" fmla="*/ 4138492 w 7679838"/>
                <a:gd name="connsiteY13-7844" fmla="*/ 198590 h 1017790"/>
                <a:gd name="connsiteX14-7845" fmla="*/ 4252575 w 7679838"/>
                <a:gd name="connsiteY14-7846" fmla="*/ 279516 h 1017790"/>
                <a:gd name="connsiteX15-7847" fmla="*/ 4009683 w 7679838"/>
                <a:gd name="connsiteY15-7848" fmla="*/ 293622 h 1017790"/>
                <a:gd name="connsiteX16-7849" fmla="*/ 3842557 w 7679838"/>
                <a:gd name="connsiteY16-7850" fmla="*/ 217807 h 1017790"/>
                <a:gd name="connsiteX17-7851" fmla="*/ 3228366 w 7679838"/>
                <a:gd name="connsiteY17-7852" fmla="*/ 323008 h 1017790"/>
                <a:gd name="connsiteX18-7853" fmla="*/ 2750529 w 7679838"/>
                <a:gd name="connsiteY18-7854" fmla="*/ 333224 h 1017790"/>
                <a:gd name="connsiteX19-7855" fmla="*/ 2400795 w 7679838"/>
                <a:gd name="connsiteY19-7856" fmla="*/ 387054 h 1017790"/>
                <a:gd name="connsiteX20-7857" fmla="*/ 2070022 w 7679838"/>
                <a:gd name="connsiteY20-7858" fmla="*/ 473638 h 1017790"/>
                <a:gd name="connsiteX21-7859" fmla="*/ 2666215 w 7679838"/>
                <a:gd name="connsiteY21-7860" fmla="*/ 532624 h 1017790"/>
                <a:gd name="connsiteX22-7861" fmla="*/ 3203205 w 7679838"/>
                <a:gd name="connsiteY22-7862" fmla="*/ 462418 h 1017790"/>
                <a:gd name="connsiteX23-7863" fmla="*/ 4254628 w 7679838"/>
                <a:gd name="connsiteY23-7864" fmla="*/ 332557 h 1017790"/>
                <a:gd name="connsiteX24-7865" fmla="*/ 4977125 w 7679838"/>
                <a:gd name="connsiteY24-7866" fmla="*/ 371109 h 1017790"/>
                <a:gd name="connsiteX25-7867" fmla="*/ 5733232 w 7679838"/>
                <a:gd name="connsiteY25-7868" fmla="*/ 260465 h 1017790"/>
                <a:gd name="connsiteX26-7869" fmla="*/ 6799097 w 7679838"/>
                <a:gd name="connsiteY26-7870" fmla="*/ 417539 h 1017790"/>
                <a:gd name="connsiteX27-7871" fmla="*/ 7040319 w 7679838"/>
                <a:gd name="connsiteY27-7872" fmla="*/ 484857 h 1017790"/>
                <a:gd name="connsiteX28-7873" fmla="*/ 7595691 w 7679838"/>
                <a:gd name="connsiteY28-7874" fmla="*/ 310953 h 1017790"/>
                <a:gd name="connsiteX29-7875" fmla="*/ 7679838 w 7679838"/>
                <a:gd name="connsiteY29-7876" fmla="*/ 726079 h 1017790"/>
                <a:gd name="connsiteX30-7877" fmla="*/ 7146905 w 7679838"/>
                <a:gd name="connsiteY30-7878" fmla="*/ 737299 h 1017790"/>
                <a:gd name="connsiteX31-7879" fmla="*/ 7023490 w 7679838"/>
                <a:gd name="connsiteY31-7880" fmla="*/ 754128 h 1017790"/>
                <a:gd name="connsiteX32-7881" fmla="*/ 6546655 w 7679838"/>
                <a:gd name="connsiteY32-7882" fmla="*/ 703640 h 1017790"/>
                <a:gd name="connsiteX33-7883" fmla="*/ 5895917 w 7679838"/>
                <a:gd name="connsiteY33-7884" fmla="*/ 782177 h 1017790"/>
                <a:gd name="connsiteX34-7885" fmla="*/ 5424692 w 7679838"/>
                <a:gd name="connsiteY34-7886" fmla="*/ 731689 h 1017790"/>
                <a:gd name="connsiteX35-7887" fmla="*/ 4981517 w 7679838"/>
                <a:gd name="connsiteY35-7888" fmla="*/ 905593 h 1017790"/>
                <a:gd name="connsiteX36-7889" fmla="*/ 4431755 w 7679838"/>
                <a:gd name="connsiteY36-7890" fmla="*/ 922423 h 1017790"/>
                <a:gd name="connsiteX37-7891" fmla="*/ 3938091 w 7679838"/>
                <a:gd name="connsiteY37-7892" fmla="*/ 1017790 h 1017790"/>
                <a:gd name="connsiteX38-7893" fmla="*/ 0 w 7679838"/>
                <a:gd name="connsiteY38-7894" fmla="*/ 1017790 h 1017790"/>
                <a:gd name="connsiteX0-7895" fmla="*/ 0 w 7679838"/>
                <a:gd name="connsiteY0-7896" fmla="*/ 1017790 h 1017790"/>
                <a:gd name="connsiteX1-7897" fmla="*/ 259271 w 7679838"/>
                <a:gd name="connsiteY1-7898" fmla="*/ 681698 h 1017790"/>
                <a:gd name="connsiteX2-7899" fmla="*/ 487503 w 7679838"/>
                <a:gd name="connsiteY2-7900" fmla="*/ 656539 h 1017790"/>
                <a:gd name="connsiteX3-7901" fmla="*/ 669121 w 7679838"/>
                <a:gd name="connsiteY3-7902" fmla="*/ 685805 h 1017790"/>
                <a:gd name="connsiteX4-7903" fmla="*/ 833041 w 7679838"/>
                <a:gd name="connsiteY4-7904" fmla="*/ 786068 h 1017790"/>
                <a:gd name="connsiteX5-7905" fmla="*/ 1115137 w 7679838"/>
                <a:gd name="connsiteY5-7906" fmla="*/ 778121 h 1017790"/>
                <a:gd name="connsiteX6-7907" fmla="*/ 1363185 w 7679838"/>
                <a:gd name="connsiteY6-7908" fmla="*/ 209976 h 1017790"/>
                <a:gd name="connsiteX7-7909" fmla="*/ 2880059 w 7679838"/>
                <a:gd name="connsiteY7-7910" fmla="*/ 2748 h 1017790"/>
                <a:gd name="connsiteX8-7911" fmla="*/ 3769678 w 7679838"/>
                <a:gd name="connsiteY8-7912" fmla="*/ 27825 h 1017790"/>
                <a:gd name="connsiteX9-7913" fmla="*/ 4272462 w 7679838"/>
                <a:gd name="connsiteY9-7914" fmla="*/ 4801 h 1017790"/>
                <a:gd name="connsiteX10-7915" fmla="*/ 4530511 w 7679838"/>
                <a:gd name="connsiteY10-7916" fmla="*/ 278296 h 1017790"/>
                <a:gd name="connsiteX11-7917" fmla="*/ 4366824 w 7679838"/>
                <a:gd name="connsiteY11-7918" fmla="*/ 238859 h 1017790"/>
                <a:gd name="connsiteX12-7919" fmla="*/ 4235077 w 7679838"/>
                <a:gd name="connsiteY12-7920" fmla="*/ 141657 h 1017790"/>
                <a:gd name="connsiteX13-7921" fmla="*/ 4138492 w 7679838"/>
                <a:gd name="connsiteY13-7922" fmla="*/ 198590 h 1017790"/>
                <a:gd name="connsiteX14-7923" fmla="*/ 4252575 w 7679838"/>
                <a:gd name="connsiteY14-7924" fmla="*/ 279516 h 1017790"/>
                <a:gd name="connsiteX15-7925" fmla="*/ 4009683 w 7679838"/>
                <a:gd name="connsiteY15-7926" fmla="*/ 293622 h 1017790"/>
                <a:gd name="connsiteX16-7927" fmla="*/ 3842557 w 7679838"/>
                <a:gd name="connsiteY16-7928" fmla="*/ 217807 h 1017790"/>
                <a:gd name="connsiteX17-7929" fmla="*/ 3228366 w 7679838"/>
                <a:gd name="connsiteY17-7930" fmla="*/ 323008 h 1017790"/>
                <a:gd name="connsiteX18-7931" fmla="*/ 2750529 w 7679838"/>
                <a:gd name="connsiteY18-7932" fmla="*/ 333224 h 1017790"/>
                <a:gd name="connsiteX19-7933" fmla="*/ 2400795 w 7679838"/>
                <a:gd name="connsiteY19-7934" fmla="*/ 387054 h 1017790"/>
                <a:gd name="connsiteX20-7935" fmla="*/ 2070022 w 7679838"/>
                <a:gd name="connsiteY20-7936" fmla="*/ 473638 h 1017790"/>
                <a:gd name="connsiteX21-7937" fmla="*/ 2666215 w 7679838"/>
                <a:gd name="connsiteY21-7938" fmla="*/ 532624 h 1017790"/>
                <a:gd name="connsiteX22-7939" fmla="*/ 3203205 w 7679838"/>
                <a:gd name="connsiteY22-7940" fmla="*/ 462418 h 1017790"/>
                <a:gd name="connsiteX23-7941" fmla="*/ 4254628 w 7679838"/>
                <a:gd name="connsiteY23-7942" fmla="*/ 332557 h 1017790"/>
                <a:gd name="connsiteX24-7943" fmla="*/ 4977125 w 7679838"/>
                <a:gd name="connsiteY24-7944" fmla="*/ 371109 h 1017790"/>
                <a:gd name="connsiteX25-7945" fmla="*/ 5733232 w 7679838"/>
                <a:gd name="connsiteY25-7946" fmla="*/ 260465 h 1017790"/>
                <a:gd name="connsiteX26-7947" fmla="*/ 6796376 w 7679838"/>
                <a:gd name="connsiteY26-7948" fmla="*/ 436589 h 1017790"/>
                <a:gd name="connsiteX27-7949" fmla="*/ 7040319 w 7679838"/>
                <a:gd name="connsiteY27-7950" fmla="*/ 484857 h 1017790"/>
                <a:gd name="connsiteX28-7951" fmla="*/ 7595691 w 7679838"/>
                <a:gd name="connsiteY28-7952" fmla="*/ 310953 h 1017790"/>
                <a:gd name="connsiteX29-7953" fmla="*/ 7679838 w 7679838"/>
                <a:gd name="connsiteY29-7954" fmla="*/ 726079 h 1017790"/>
                <a:gd name="connsiteX30-7955" fmla="*/ 7146905 w 7679838"/>
                <a:gd name="connsiteY30-7956" fmla="*/ 737299 h 1017790"/>
                <a:gd name="connsiteX31-7957" fmla="*/ 7023490 w 7679838"/>
                <a:gd name="connsiteY31-7958" fmla="*/ 754128 h 1017790"/>
                <a:gd name="connsiteX32-7959" fmla="*/ 6546655 w 7679838"/>
                <a:gd name="connsiteY32-7960" fmla="*/ 703640 h 1017790"/>
                <a:gd name="connsiteX33-7961" fmla="*/ 5895917 w 7679838"/>
                <a:gd name="connsiteY33-7962" fmla="*/ 782177 h 1017790"/>
                <a:gd name="connsiteX34-7963" fmla="*/ 5424692 w 7679838"/>
                <a:gd name="connsiteY34-7964" fmla="*/ 731689 h 1017790"/>
                <a:gd name="connsiteX35-7965" fmla="*/ 4981517 w 7679838"/>
                <a:gd name="connsiteY35-7966" fmla="*/ 905593 h 1017790"/>
                <a:gd name="connsiteX36-7967" fmla="*/ 4431755 w 7679838"/>
                <a:gd name="connsiteY36-7968" fmla="*/ 922423 h 1017790"/>
                <a:gd name="connsiteX37-7969" fmla="*/ 3938091 w 7679838"/>
                <a:gd name="connsiteY37-7970" fmla="*/ 1017790 h 1017790"/>
                <a:gd name="connsiteX38-7971" fmla="*/ 0 w 7679838"/>
                <a:gd name="connsiteY38-7972" fmla="*/ 1017790 h 1017790"/>
                <a:gd name="connsiteX0-7973" fmla="*/ 0 w 7679838"/>
                <a:gd name="connsiteY0-7974" fmla="*/ 1017790 h 1017790"/>
                <a:gd name="connsiteX1-7975" fmla="*/ 259271 w 7679838"/>
                <a:gd name="connsiteY1-7976" fmla="*/ 681698 h 1017790"/>
                <a:gd name="connsiteX2-7977" fmla="*/ 487503 w 7679838"/>
                <a:gd name="connsiteY2-7978" fmla="*/ 656539 h 1017790"/>
                <a:gd name="connsiteX3-7979" fmla="*/ 669121 w 7679838"/>
                <a:gd name="connsiteY3-7980" fmla="*/ 685805 h 1017790"/>
                <a:gd name="connsiteX4-7981" fmla="*/ 833041 w 7679838"/>
                <a:gd name="connsiteY4-7982" fmla="*/ 786068 h 1017790"/>
                <a:gd name="connsiteX5-7983" fmla="*/ 1115137 w 7679838"/>
                <a:gd name="connsiteY5-7984" fmla="*/ 778121 h 1017790"/>
                <a:gd name="connsiteX6-7985" fmla="*/ 1363185 w 7679838"/>
                <a:gd name="connsiteY6-7986" fmla="*/ 209976 h 1017790"/>
                <a:gd name="connsiteX7-7987" fmla="*/ 2880059 w 7679838"/>
                <a:gd name="connsiteY7-7988" fmla="*/ 2748 h 1017790"/>
                <a:gd name="connsiteX8-7989" fmla="*/ 3769678 w 7679838"/>
                <a:gd name="connsiteY8-7990" fmla="*/ 27825 h 1017790"/>
                <a:gd name="connsiteX9-7991" fmla="*/ 4272462 w 7679838"/>
                <a:gd name="connsiteY9-7992" fmla="*/ 4801 h 1017790"/>
                <a:gd name="connsiteX10-7993" fmla="*/ 4530511 w 7679838"/>
                <a:gd name="connsiteY10-7994" fmla="*/ 278296 h 1017790"/>
                <a:gd name="connsiteX11-7995" fmla="*/ 4366824 w 7679838"/>
                <a:gd name="connsiteY11-7996" fmla="*/ 238859 h 1017790"/>
                <a:gd name="connsiteX12-7997" fmla="*/ 4235077 w 7679838"/>
                <a:gd name="connsiteY12-7998" fmla="*/ 141657 h 1017790"/>
                <a:gd name="connsiteX13-7999" fmla="*/ 4138492 w 7679838"/>
                <a:gd name="connsiteY13-8000" fmla="*/ 198590 h 1017790"/>
                <a:gd name="connsiteX14-8001" fmla="*/ 4252575 w 7679838"/>
                <a:gd name="connsiteY14-8002" fmla="*/ 279516 h 1017790"/>
                <a:gd name="connsiteX15-8003" fmla="*/ 4009683 w 7679838"/>
                <a:gd name="connsiteY15-8004" fmla="*/ 293622 h 1017790"/>
                <a:gd name="connsiteX16-8005" fmla="*/ 3842557 w 7679838"/>
                <a:gd name="connsiteY16-8006" fmla="*/ 217807 h 1017790"/>
                <a:gd name="connsiteX17-8007" fmla="*/ 3228366 w 7679838"/>
                <a:gd name="connsiteY17-8008" fmla="*/ 323008 h 1017790"/>
                <a:gd name="connsiteX18-8009" fmla="*/ 2750529 w 7679838"/>
                <a:gd name="connsiteY18-8010" fmla="*/ 333224 h 1017790"/>
                <a:gd name="connsiteX19-8011" fmla="*/ 2400795 w 7679838"/>
                <a:gd name="connsiteY19-8012" fmla="*/ 387054 h 1017790"/>
                <a:gd name="connsiteX20-8013" fmla="*/ 2070022 w 7679838"/>
                <a:gd name="connsiteY20-8014" fmla="*/ 473638 h 1017790"/>
                <a:gd name="connsiteX21-8015" fmla="*/ 2666215 w 7679838"/>
                <a:gd name="connsiteY21-8016" fmla="*/ 532624 h 1017790"/>
                <a:gd name="connsiteX22-8017" fmla="*/ 3203205 w 7679838"/>
                <a:gd name="connsiteY22-8018" fmla="*/ 462418 h 1017790"/>
                <a:gd name="connsiteX23-8019" fmla="*/ 4254628 w 7679838"/>
                <a:gd name="connsiteY23-8020" fmla="*/ 332557 h 1017790"/>
                <a:gd name="connsiteX24-8021" fmla="*/ 4977125 w 7679838"/>
                <a:gd name="connsiteY24-8022" fmla="*/ 371109 h 1017790"/>
                <a:gd name="connsiteX25-8023" fmla="*/ 5733232 w 7679838"/>
                <a:gd name="connsiteY25-8024" fmla="*/ 260465 h 1017790"/>
                <a:gd name="connsiteX26-8025" fmla="*/ 6796376 w 7679838"/>
                <a:gd name="connsiteY26-8026" fmla="*/ 436589 h 1017790"/>
                <a:gd name="connsiteX27-8027" fmla="*/ 7040319 w 7679838"/>
                <a:gd name="connsiteY27-8028" fmla="*/ 484857 h 1017790"/>
                <a:gd name="connsiteX28-8029" fmla="*/ 7595691 w 7679838"/>
                <a:gd name="connsiteY28-8030" fmla="*/ 310953 h 1017790"/>
                <a:gd name="connsiteX29-8031" fmla="*/ 7679838 w 7679838"/>
                <a:gd name="connsiteY29-8032" fmla="*/ 726079 h 1017790"/>
                <a:gd name="connsiteX30-8033" fmla="*/ 7146905 w 7679838"/>
                <a:gd name="connsiteY30-8034" fmla="*/ 737299 h 1017790"/>
                <a:gd name="connsiteX31-8035" fmla="*/ 7023490 w 7679838"/>
                <a:gd name="connsiteY31-8036" fmla="*/ 754128 h 1017790"/>
                <a:gd name="connsiteX32-8037" fmla="*/ 6546655 w 7679838"/>
                <a:gd name="connsiteY32-8038" fmla="*/ 703640 h 1017790"/>
                <a:gd name="connsiteX33-8039" fmla="*/ 5895917 w 7679838"/>
                <a:gd name="connsiteY33-8040" fmla="*/ 782177 h 1017790"/>
                <a:gd name="connsiteX34-8041" fmla="*/ 5424692 w 7679838"/>
                <a:gd name="connsiteY34-8042" fmla="*/ 731689 h 1017790"/>
                <a:gd name="connsiteX35-8043" fmla="*/ 4981517 w 7679838"/>
                <a:gd name="connsiteY35-8044" fmla="*/ 905593 h 1017790"/>
                <a:gd name="connsiteX36-8045" fmla="*/ 4431755 w 7679838"/>
                <a:gd name="connsiteY36-8046" fmla="*/ 922423 h 1017790"/>
                <a:gd name="connsiteX37-8047" fmla="*/ 3938091 w 7679838"/>
                <a:gd name="connsiteY37-8048" fmla="*/ 1017790 h 1017790"/>
                <a:gd name="connsiteX38-8049" fmla="*/ 0 w 7679838"/>
                <a:gd name="connsiteY38-8050" fmla="*/ 1017790 h 1017790"/>
                <a:gd name="connsiteX0-8051" fmla="*/ 0 w 7679838"/>
                <a:gd name="connsiteY0-8052" fmla="*/ 1017790 h 1017790"/>
                <a:gd name="connsiteX1-8053" fmla="*/ 259271 w 7679838"/>
                <a:gd name="connsiteY1-8054" fmla="*/ 681698 h 1017790"/>
                <a:gd name="connsiteX2-8055" fmla="*/ 487503 w 7679838"/>
                <a:gd name="connsiteY2-8056" fmla="*/ 656539 h 1017790"/>
                <a:gd name="connsiteX3-8057" fmla="*/ 669121 w 7679838"/>
                <a:gd name="connsiteY3-8058" fmla="*/ 685805 h 1017790"/>
                <a:gd name="connsiteX4-8059" fmla="*/ 833041 w 7679838"/>
                <a:gd name="connsiteY4-8060" fmla="*/ 786068 h 1017790"/>
                <a:gd name="connsiteX5-8061" fmla="*/ 1115137 w 7679838"/>
                <a:gd name="connsiteY5-8062" fmla="*/ 778121 h 1017790"/>
                <a:gd name="connsiteX6-8063" fmla="*/ 1363185 w 7679838"/>
                <a:gd name="connsiteY6-8064" fmla="*/ 209976 h 1017790"/>
                <a:gd name="connsiteX7-8065" fmla="*/ 2880059 w 7679838"/>
                <a:gd name="connsiteY7-8066" fmla="*/ 2748 h 1017790"/>
                <a:gd name="connsiteX8-8067" fmla="*/ 3769678 w 7679838"/>
                <a:gd name="connsiteY8-8068" fmla="*/ 27825 h 1017790"/>
                <a:gd name="connsiteX9-8069" fmla="*/ 4272462 w 7679838"/>
                <a:gd name="connsiteY9-8070" fmla="*/ 4801 h 1017790"/>
                <a:gd name="connsiteX10-8071" fmla="*/ 4530511 w 7679838"/>
                <a:gd name="connsiteY10-8072" fmla="*/ 278296 h 1017790"/>
                <a:gd name="connsiteX11-8073" fmla="*/ 4366824 w 7679838"/>
                <a:gd name="connsiteY11-8074" fmla="*/ 238859 h 1017790"/>
                <a:gd name="connsiteX12-8075" fmla="*/ 4235077 w 7679838"/>
                <a:gd name="connsiteY12-8076" fmla="*/ 141657 h 1017790"/>
                <a:gd name="connsiteX13-8077" fmla="*/ 4138492 w 7679838"/>
                <a:gd name="connsiteY13-8078" fmla="*/ 198590 h 1017790"/>
                <a:gd name="connsiteX14-8079" fmla="*/ 4252575 w 7679838"/>
                <a:gd name="connsiteY14-8080" fmla="*/ 279516 h 1017790"/>
                <a:gd name="connsiteX15-8081" fmla="*/ 4009683 w 7679838"/>
                <a:gd name="connsiteY15-8082" fmla="*/ 293622 h 1017790"/>
                <a:gd name="connsiteX16-8083" fmla="*/ 3842557 w 7679838"/>
                <a:gd name="connsiteY16-8084" fmla="*/ 217807 h 1017790"/>
                <a:gd name="connsiteX17-8085" fmla="*/ 3228366 w 7679838"/>
                <a:gd name="connsiteY17-8086" fmla="*/ 323008 h 1017790"/>
                <a:gd name="connsiteX18-8087" fmla="*/ 2750529 w 7679838"/>
                <a:gd name="connsiteY18-8088" fmla="*/ 333224 h 1017790"/>
                <a:gd name="connsiteX19-8089" fmla="*/ 2400795 w 7679838"/>
                <a:gd name="connsiteY19-8090" fmla="*/ 387054 h 1017790"/>
                <a:gd name="connsiteX20-8091" fmla="*/ 2070022 w 7679838"/>
                <a:gd name="connsiteY20-8092" fmla="*/ 473638 h 1017790"/>
                <a:gd name="connsiteX21-8093" fmla="*/ 2666215 w 7679838"/>
                <a:gd name="connsiteY21-8094" fmla="*/ 532624 h 1017790"/>
                <a:gd name="connsiteX22-8095" fmla="*/ 3203205 w 7679838"/>
                <a:gd name="connsiteY22-8096" fmla="*/ 462418 h 1017790"/>
                <a:gd name="connsiteX23-8097" fmla="*/ 4254628 w 7679838"/>
                <a:gd name="connsiteY23-8098" fmla="*/ 332557 h 1017790"/>
                <a:gd name="connsiteX24-8099" fmla="*/ 4977125 w 7679838"/>
                <a:gd name="connsiteY24-8100" fmla="*/ 371109 h 1017790"/>
                <a:gd name="connsiteX25-8101" fmla="*/ 5733232 w 7679838"/>
                <a:gd name="connsiteY25-8102" fmla="*/ 260465 h 1017790"/>
                <a:gd name="connsiteX26-8103" fmla="*/ 6796376 w 7679838"/>
                <a:gd name="connsiteY26-8104" fmla="*/ 436589 h 1017790"/>
                <a:gd name="connsiteX27-8105" fmla="*/ 7059369 w 7679838"/>
                <a:gd name="connsiteY27-8106" fmla="*/ 471250 h 1017790"/>
                <a:gd name="connsiteX28-8107" fmla="*/ 7595691 w 7679838"/>
                <a:gd name="connsiteY28-8108" fmla="*/ 310953 h 1017790"/>
                <a:gd name="connsiteX29-8109" fmla="*/ 7679838 w 7679838"/>
                <a:gd name="connsiteY29-8110" fmla="*/ 726079 h 1017790"/>
                <a:gd name="connsiteX30-8111" fmla="*/ 7146905 w 7679838"/>
                <a:gd name="connsiteY30-8112" fmla="*/ 737299 h 1017790"/>
                <a:gd name="connsiteX31-8113" fmla="*/ 7023490 w 7679838"/>
                <a:gd name="connsiteY31-8114" fmla="*/ 754128 h 1017790"/>
                <a:gd name="connsiteX32-8115" fmla="*/ 6546655 w 7679838"/>
                <a:gd name="connsiteY32-8116" fmla="*/ 703640 h 1017790"/>
                <a:gd name="connsiteX33-8117" fmla="*/ 5895917 w 7679838"/>
                <a:gd name="connsiteY33-8118" fmla="*/ 782177 h 1017790"/>
                <a:gd name="connsiteX34-8119" fmla="*/ 5424692 w 7679838"/>
                <a:gd name="connsiteY34-8120" fmla="*/ 731689 h 1017790"/>
                <a:gd name="connsiteX35-8121" fmla="*/ 4981517 w 7679838"/>
                <a:gd name="connsiteY35-8122" fmla="*/ 905593 h 1017790"/>
                <a:gd name="connsiteX36-8123" fmla="*/ 4431755 w 7679838"/>
                <a:gd name="connsiteY36-8124" fmla="*/ 922423 h 1017790"/>
                <a:gd name="connsiteX37-8125" fmla="*/ 3938091 w 7679838"/>
                <a:gd name="connsiteY37-8126" fmla="*/ 1017790 h 1017790"/>
                <a:gd name="connsiteX38-8127" fmla="*/ 0 w 7679838"/>
                <a:gd name="connsiteY38-8128" fmla="*/ 1017790 h 1017790"/>
                <a:gd name="connsiteX0-8129" fmla="*/ 0 w 7679838"/>
                <a:gd name="connsiteY0-8130" fmla="*/ 1017790 h 1017790"/>
                <a:gd name="connsiteX1-8131" fmla="*/ 259271 w 7679838"/>
                <a:gd name="connsiteY1-8132" fmla="*/ 681698 h 1017790"/>
                <a:gd name="connsiteX2-8133" fmla="*/ 487503 w 7679838"/>
                <a:gd name="connsiteY2-8134" fmla="*/ 656539 h 1017790"/>
                <a:gd name="connsiteX3-8135" fmla="*/ 669121 w 7679838"/>
                <a:gd name="connsiteY3-8136" fmla="*/ 685805 h 1017790"/>
                <a:gd name="connsiteX4-8137" fmla="*/ 833041 w 7679838"/>
                <a:gd name="connsiteY4-8138" fmla="*/ 786068 h 1017790"/>
                <a:gd name="connsiteX5-8139" fmla="*/ 1115137 w 7679838"/>
                <a:gd name="connsiteY5-8140" fmla="*/ 778121 h 1017790"/>
                <a:gd name="connsiteX6-8141" fmla="*/ 1363185 w 7679838"/>
                <a:gd name="connsiteY6-8142" fmla="*/ 209976 h 1017790"/>
                <a:gd name="connsiteX7-8143" fmla="*/ 2880059 w 7679838"/>
                <a:gd name="connsiteY7-8144" fmla="*/ 2748 h 1017790"/>
                <a:gd name="connsiteX8-8145" fmla="*/ 3769678 w 7679838"/>
                <a:gd name="connsiteY8-8146" fmla="*/ 27825 h 1017790"/>
                <a:gd name="connsiteX9-8147" fmla="*/ 4272462 w 7679838"/>
                <a:gd name="connsiteY9-8148" fmla="*/ 4801 h 1017790"/>
                <a:gd name="connsiteX10-8149" fmla="*/ 4530511 w 7679838"/>
                <a:gd name="connsiteY10-8150" fmla="*/ 278296 h 1017790"/>
                <a:gd name="connsiteX11-8151" fmla="*/ 4366824 w 7679838"/>
                <a:gd name="connsiteY11-8152" fmla="*/ 238859 h 1017790"/>
                <a:gd name="connsiteX12-8153" fmla="*/ 4235077 w 7679838"/>
                <a:gd name="connsiteY12-8154" fmla="*/ 141657 h 1017790"/>
                <a:gd name="connsiteX13-8155" fmla="*/ 4138492 w 7679838"/>
                <a:gd name="connsiteY13-8156" fmla="*/ 198590 h 1017790"/>
                <a:gd name="connsiteX14-8157" fmla="*/ 4252575 w 7679838"/>
                <a:gd name="connsiteY14-8158" fmla="*/ 279516 h 1017790"/>
                <a:gd name="connsiteX15-8159" fmla="*/ 4009683 w 7679838"/>
                <a:gd name="connsiteY15-8160" fmla="*/ 293622 h 1017790"/>
                <a:gd name="connsiteX16-8161" fmla="*/ 3842557 w 7679838"/>
                <a:gd name="connsiteY16-8162" fmla="*/ 217807 h 1017790"/>
                <a:gd name="connsiteX17-8163" fmla="*/ 3228366 w 7679838"/>
                <a:gd name="connsiteY17-8164" fmla="*/ 323008 h 1017790"/>
                <a:gd name="connsiteX18-8165" fmla="*/ 2750529 w 7679838"/>
                <a:gd name="connsiteY18-8166" fmla="*/ 333224 h 1017790"/>
                <a:gd name="connsiteX19-8167" fmla="*/ 2400795 w 7679838"/>
                <a:gd name="connsiteY19-8168" fmla="*/ 387054 h 1017790"/>
                <a:gd name="connsiteX20-8169" fmla="*/ 2070022 w 7679838"/>
                <a:gd name="connsiteY20-8170" fmla="*/ 473638 h 1017790"/>
                <a:gd name="connsiteX21-8171" fmla="*/ 2666215 w 7679838"/>
                <a:gd name="connsiteY21-8172" fmla="*/ 532624 h 1017790"/>
                <a:gd name="connsiteX22-8173" fmla="*/ 3203205 w 7679838"/>
                <a:gd name="connsiteY22-8174" fmla="*/ 462418 h 1017790"/>
                <a:gd name="connsiteX23-8175" fmla="*/ 4254628 w 7679838"/>
                <a:gd name="connsiteY23-8176" fmla="*/ 332557 h 1017790"/>
                <a:gd name="connsiteX24-8177" fmla="*/ 4977125 w 7679838"/>
                <a:gd name="connsiteY24-8178" fmla="*/ 371109 h 1017790"/>
                <a:gd name="connsiteX25-8179" fmla="*/ 5733232 w 7679838"/>
                <a:gd name="connsiteY25-8180" fmla="*/ 260465 h 1017790"/>
                <a:gd name="connsiteX26-8181" fmla="*/ 6796376 w 7679838"/>
                <a:gd name="connsiteY26-8182" fmla="*/ 436589 h 1017790"/>
                <a:gd name="connsiteX27-8183" fmla="*/ 7059369 w 7679838"/>
                <a:gd name="connsiteY27-8184" fmla="*/ 471250 h 1017790"/>
                <a:gd name="connsiteX28-8185" fmla="*/ 7595691 w 7679838"/>
                <a:gd name="connsiteY28-8186" fmla="*/ 310953 h 1017790"/>
                <a:gd name="connsiteX29-8187" fmla="*/ 7679838 w 7679838"/>
                <a:gd name="connsiteY29-8188" fmla="*/ 726079 h 1017790"/>
                <a:gd name="connsiteX30-8189" fmla="*/ 7146905 w 7679838"/>
                <a:gd name="connsiteY30-8190" fmla="*/ 737299 h 1017790"/>
                <a:gd name="connsiteX31-8191" fmla="*/ 7023490 w 7679838"/>
                <a:gd name="connsiteY31-8192" fmla="*/ 754128 h 1017790"/>
                <a:gd name="connsiteX32-8193" fmla="*/ 6546655 w 7679838"/>
                <a:gd name="connsiteY32-8194" fmla="*/ 703640 h 1017790"/>
                <a:gd name="connsiteX33-8195" fmla="*/ 5895917 w 7679838"/>
                <a:gd name="connsiteY33-8196" fmla="*/ 782177 h 1017790"/>
                <a:gd name="connsiteX34-8197" fmla="*/ 5424692 w 7679838"/>
                <a:gd name="connsiteY34-8198" fmla="*/ 731689 h 1017790"/>
                <a:gd name="connsiteX35-8199" fmla="*/ 4981517 w 7679838"/>
                <a:gd name="connsiteY35-8200" fmla="*/ 905593 h 1017790"/>
                <a:gd name="connsiteX36-8201" fmla="*/ 4431755 w 7679838"/>
                <a:gd name="connsiteY36-8202" fmla="*/ 922423 h 1017790"/>
                <a:gd name="connsiteX37-8203" fmla="*/ 3938091 w 7679838"/>
                <a:gd name="connsiteY37-8204" fmla="*/ 1017790 h 1017790"/>
                <a:gd name="connsiteX38-8205" fmla="*/ 0 w 7679838"/>
                <a:gd name="connsiteY38-8206" fmla="*/ 1017790 h 1017790"/>
                <a:gd name="connsiteX0-8207" fmla="*/ 0 w 7679838"/>
                <a:gd name="connsiteY0-8208" fmla="*/ 1017790 h 1017790"/>
                <a:gd name="connsiteX1-8209" fmla="*/ 259271 w 7679838"/>
                <a:gd name="connsiteY1-8210" fmla="*/ 681698 h 1017790"/>
                <a:gd name="connsiteX2-8211" fmla="*/ 487503 w 7679838"/>
                <a:gd name="connsiteY2-8212" fmla="*/ 656539 h 1017790"/>
                <a:gd name="connsiteX3-8213" fmla="*/ 669121 w 7679838"/>
                <a:gd name="connsiteY3-8214" fmla="*/ 685805 h 1017790"/>
                <a:gd name="connsiteX4-8215" fmla="*/ 833041 w 7679838"/>
                <a:gd name="connsiteY4-8216" fmla="*/ 786068 h 1017790"/>
                <a:gd name="connsiteX5-8217" fmla="*/ 1115137 w 7679838"/>
                <a:gd name="connsiteY5-8218" fmla="*/ 778121 h 1017790"/>
                <a:gd name="connsiteX6-8219" fmla="*/ 1363185 w 7679838"/>
                <a:gd name="connsiteY6-8220" fmla="*/ 209976 h 1017790"/>
                <a:gd name="connsiteX7-8221" fmla="*/ 2880059 w 7679838"/>
                <a:gd name="connsiteY7-8222" fmla="*/ 2748 h 1017790"/>
                <a:gd name="connsiteX8-8223" fmla="*/ 3769678 w 7679838"/>
                <a:gd name="connsiteY8-8224" fmla="*/ 27825 h 1017790"/>
                <a:gd name="connsiteX9-8225" fmla="*/ 4272462 w 7679838"/>
                <a:gd name="connsiteY9-8226" fmla="*/ 4801 h 1017790"/>
                <a:gd name="connsiteX10-8227" fmla="*/ 4530511 w 7679838"/>
                <a:gd name="connsiteY10-8228" fmla="*/ 278296 h 1017790"/>
                <a:gd name="connsiteX11-8229" fmla="*/ 4366824 w 7679838"/>
                <a:gd name="connsiteY11-8230" fmla="*/ 238859 h 1017790"/>
                <a:gd name="connsiteX12-8231" fmla="*/ 4235077 w 7679838"/>
                <a:gd name="connsiteY12-8232" fmla="*/ 141657 h 1017790"/>
                <a:gd name="connsiteX13-8233" fmla="*/ 4138492 w 7679838"/>
                <a:gd name="connsiteY13-8234" fmla="*/ 198590 h 1017790"/>
                <a:gd name="connsiteX14-8235" fmla="*/ 4252575 w 7679838"/>
                <a:gd name="connsiteY14-8236" fmla="*/ 279516 h 1017790"/>
                <a:gd name="connsiteX15-8237" fmla="*/ 4009683 w 7679838"/>
                <a:gd name="connsiteY15-8238" fmla="*/ 293622 h 1017790"/>
                <a:gd name="connsiteX16-8239" fmla="*/ 3842557 w 7679838"/>
                <a:gd name="connsiteY16-8240" fmla="*/ 217807 h 1017790"/>
                <a:gd name="connsiteX17-8241" fmla="*/ 3228366 w 7679838"/>
                <a:gd name="connsiteY17-8242" fmla="*/ 323008 h 1017790"/>
                <a:gd name="connsiteX18-8243" fmla="*/ 2750529 w 7679838"/>
                <a:gd name="connsiteY18-8244" fmla="*/ 333224 h 1017790"/>
                <a:gd name="connsiteX19-8245" fmla="*/ 2400795 w 7679838"/>
                <a:gd name="connsiteY19-8246" fmla="*/ 387054 h 1017790"/>
                <a:gd name="connsiteX20-8247" fmla="*/ 2070022 w 7679838"/>
                <a:gd name="connsiteY20-8248" fmla="*/ 473638 h 1017790"/>
                <a:gd name="connsiteX21-8249" fmla="*/ 2666215 w 7679838"/>
                <a:gd name="connsiteY21-8250" fmla="*/ 532624 h 1017790"/>
                <a:gd name="connsiteX22-8251" fmla="*/ 3203205 w 7679838"/>
                <a:gd name="connsiteY22-8252" fmla="*/ 462418 h 1017790"/>
                <a:gd name="connsiteX23-8253" fmla="*/ 4254628 w 7679838"/>
                <a:gd name="connsiteY23-8254" fmla="*/ 332557 h 1017790"/>
                <a:gd name="connsiteX24-8255" fmla="*/ 4977125 w 7679838"/>
                <a:gd name="connsiteY24-8256" fmla="*/ 371109 h 1017790"/>
                <a:gd name="connsiteX25-8257" fmla="*/ 5733232 w 7679838"/>
                <a:gd name="connsiteY25-8258" fmla="*/ 260465 h 1017790"/>
                <a:gd name="connsiteX26-8259" fmla="*/ 6796376 w 7679838"/>
                <a:gd name="connsiteY26-8260" fmla="*/ 436589 h 1017790"/>
                <a:gd name="connsiteX27-8261" fmla="*/ 7059369 w 7679838"/>
                <a:gd name="connsiteY27-8262" fmla="*/ 471250 h 1017790"/>
                <a:gd name="connsiteX28-8263" fmla="*/ 7595691 w 7679838"/>
                <a:gd name="connsiteY28-8264" fmla="*/ 310953 h 1017790"/>
                <a:gd name="connsiteX29-8265" fmla="*/ 7679838 w 7679838"/>
                <a:gd name="connsiteY29-8266" fmla="*/ 726079 h 1017790"/>
                <a:gd name="connsiteX30-8267" fmla="*/ 7146905 w 7679838"/>
                <a:gd name="connsiteY30-8268" fmla="*/ 737299 h 1017790"/>
                <a:gd name="connsiteX31-8269" fmla="*/ 7023490 w 7679838"/>
                <a:gd name="connsiteY31-8270" fmla="*/ 754128 h 1017790"/>
                <a:gd name="connsiteX32-8271" fmla="*/ 6546655 w 7679838"/>
                <a:gd name="connsiteY32-8272" fmla="*/ 703640 h 1017790"/>
                <a:gd name="connsiteX33-8273" fmla="*/ 5895917 w 7679838"/>
                <a:gd name="connsiteY33-8274" fmla="*/ 782177 h 1017790"/>
                <a:gd name="connsiteX34-8275" fmla="*/ 5424692 w 7679838"/>
                <a:gd name="connsiteY34-8276" fmla="*/ 731689 h 1017790"/>
                <a:gd name="connsiteX35-8277" fmla="*/ 4981517 w 7679838"/>
                <a:gd name="connsiteY35-8278" fmla="*/ 905593 h 1017790"/>
                <a:gd name="connsiteX36-8279" fmla="*/ 4431755 w 7679838"/>
                <a:gd name="connsiteY36-8280" fmla="*/ 922423 h 1017790"/>
                <a:gd name="connsiteX37-8281" fmla="*/ 3938091 w 7679838"/>
                <a:gd name="connsiteY37-8282" fmla="*/ 1017790 h 1017790"/>
                <a:gd name="connsiteX38-8283" fmla="*/ 0 w 7679838"/>
                <a:gd name="connsiteY38-8284" fmla="*/ 1017790 h 1017790"/>
                <a:gd name="connsiteX0-8285" fmla="*/ 0 w 7628831"/>
                <a:gd name="connsiteY0-8286" fmla="*/ 1017790 h 1017790"/>
                <a:gd name="connsiteX1-8287" fmla="*/ 259271 w 7628831"/>
                <a:gd name="connsiteY1-8288" fmla="*/ 681698 h 1017790"/>
                <a:gd name="connsiteX2-8289" fmla="*/ 487503 w 7628831"/>
                <a:gd name="connsiteY2-8290" fmla="*/ 656539 h 1017790"/>
                <a:gd name="connsiteX3-8291" fmla="*/ 669121 w 7628831"/>
                <a:gd name="connsiteY3-8292" fmla="*/ 685805 h 1017790"/>
                <a:gd name="connsiteX4-8293" fmla="*/ 833041 w 7628831"/>
                <a:gd name="connsiteY4-8294" fmla="*/ 786068 h 1017790"/>
                <a:gd name="connsiteX5-8295" fmla="*/ 1115137 w 7628831"/>
                <a:gd name="connsiteY5-8296" fmla="*/ 778121 h 1017790"/>
                <a:gd name="connsiteX6-8297" fmla="*/ 1363185 w 7628831"/>
                <a:gd name="connsiteY6-8298" fmla="*/ 209976 h 1017790"/>
                <a:gd name="connsiteX7-8299" fmla="*/ 2880059 w 7628831"/>
                <a:gd name="connsiteY7-8300" fmla="*/ 2748 h 1017790"/>
                <a:gd name="connsiteX8-8301" fmla="*/ 3769678 w 7628831"/>
                <a:gd name="connsiteY8-8302" fmla="*/ 27825 h 1017790"/>
                <a:gd name="connsiteX9-8303" fmla="*/ 4272462 w 7628831"/>
                <a:gd name="connsiteY9-8304" fmla="*/ 4801 h 1017790"/>
                <a:gd name="connsiteX10-8305" fmla="*/ 4530511 w 7628831"/>
                <a:gd name="connsiteY10-8306" fmla="*/ 278296 h 1017790"/>
                <a:gd name="connsiteX11-8307" fmla="*/ 4366824 w 7628831"/>
                <a:gd name="connsiteY11-8308" fmla="*/ 238859 h 1017790"/>
                <a:gd name="connsiteX12-8309" fmla="*/ 4235077 w 7628831"/>
                <a:gd name="connsiteY12-8310" fmla="*/ 141657 h 1017790"/>
                <a:gd name="connsiteX13-8311" fmla="*/ 4138492 w 7628831"/>
                <a:gd name="connsiteY13-8312" fmla="*/ 198590 h 1017790"/>
                <a:gd name="connsiteX14-8313" fmla="*/ 4252575 w 7628831"/>
                <a:gd name="connsiteY14-8314" fmla="*/ 279516 h 1017790"/>
                <a:gd name="connsiteX15-8315" fmla="*/ 4009683 w 7628831"/>
                <a:gd name="connsiteY15-8316" fmla="*/ 293622 h 1017790"/>
                <a:gd name="connsiteX16-8317" fmla="*/ 3842557 w 7628831"/>
                <a:gd name="connsiteY16-8318" fmla="*/ 217807 h 1017790"/>
                <a:gd name="connsiteX17-8319" fmla="*/ 3228366 w 7628831"/>
                <a:gd name="connsiteY17-8320" fmla="*/ 323008 h 1017790"/>
                <a:gd name="connsiteX18-8321" fmla="*/ 2750529 w 7628831"/>
                <a:gd name="connsiteY18-8322" fmla="*/ 333224 h 1017790"/>
                <a:gd name="connsiteX19-8323" fmla="*/ 2400795 w 7628831"/>
                <a:gd name="connsiteY19-8324" fmla="*/ 387054 h 1017790"/>
                <a:gd name="connsiteX20-8325" fmla="*/ 2070022 w 7628831"/>
                <a:gd name="connsiteY20-8326" fmla="*/ 473638 h 1017790"/>
                <a:gd name="connsiteX21-8327" fmla="*/ 2666215 w 7628831"/>
                <a:gd name="connsiteY21-8328" fmla="*/ 532624 h 1017790"/>
                <a:gd name="connsiteX22-8329" fmla="*/ 3203205 w 7628831"/>
                <a:gd name="connsiteY22-8330" fmla="*/ 462418 h 1017790"/>
                <a:gd name="connsiteX23-8331" fmla="*/ 4254628 w 7628831"/>
                <a:gd name="connsiteY23-8332" fmla="*/ 332557 h 1017790"/>
                <a:gd name="connsiteX24-8333" fmla="*/ 4977125 w 7628831"/>
                <a:gd name="connsiteY24-8334" fmla="*/ 371109 h 1017790"/>
                <a:gd name="connsiteX25-8335" fmla="*/ 5733232 w 7628831"/>
                <a:gd name="connsiteY25-8336" fmla="*/ 260465 h 1017790"/>
                <a:gd name="connsiteX26-8337" fmla="*/ 6796376 w 7628831"/>
                <a:gd name="connsiteY26-8338" fmla="*/ 436589 h 1017790"/>
                <a:gd name="connsiteX27-8339" fmla="*/ 7059369 w 7628831"/>
                <a:gd name="connsiteY27-8340" fmla="*/ 471250 h 1017790"/>
                <a:gd name="connsiteX28-8341" fmla="*/ 7595691 w 7628831"/>
                <a:gd name="connsiteY28-8342" fmla="*/ 310953 h 1017790"/>
                <a:gd name="connsiteX29-8343" fmla="*/ 7628131 w 7628831"/>
                <a:gd name="connsiteY29-8344" fmla="*/ 723357 h 1017790"/>
                <a:gd name="connsiteX30-8345" fmla="*/ 7146905 w 7628831"/>
                <a:gd name="connsiteY30-8346" fmla="*/ 737299 h 1017790"/>
                <a:gd name="connsiteX31-8347" fmla="*/ 7023490 w 7628831"/>
                <a:gd name="connsiteY31-8348" fmla="*/ 754128 h 1017790"/>
                <a:gd name="connsiteX32-8349" fmla="*/ 6546655 w 7628831"/>
                <a:gd name="connsiteY32-8350" fmla="*/ 703640 h 1017790"/>
                <a:gd name="connsiteX33-8351" fmla="*/ 5895917 w 7628831"/>
                <a:gd name="connsiteY33-8352" fmla="*/ 782177 h 1017790"/>
                <a:gd name="connsiteX34-8353" fmla="*/ 5424692 w 7628831"/>
                <a:gd name="connsiteY34-8354" fmla="*/ 731689 h 1017790"/>
                <a:gd name="connsiteX35-8355" fmla="*/ 4981517 w 7628831"/>
                <a:gd name="connsiteY35-8356" fmla="*/ 905593 h 1017790"/>
                <a:gd name="connsiteX36-8357" fmla="*/ 4431755 w 7628831"/>
                <a:gd name="connsiteY36-8358" fmla="*/ 922423 h 1017790"/>
                <a:gd name="connsiteX37-8359" fmla="*/ 3938091 w 7628831"/>
                <a:gd name="connsiteY37-8360" fmla="*/ 1017790 h 1017790"/>
                <a:gd name="connsiteX38-8361" fmla="*/ 0 w 7628831"/>
                <a:gd name="connsiteY38-8362" fmla="*/ 1017790 h 1017790"/>
                <a:gd name="connsiteX0-8363" fmla="*/ 0 w 7664420"/>
                <a:gd name="connsiteY0-8364" fmla="*/ 1017790 h 1017790"/>
                <a:gd name="connsiteX1-8365" fmla="*/ 259271 w 7664420"/>
                <a:gd name="connsiteY1-8366" fmla="*/ 681698 h 1017790"/>
                <a:gd name="connsiteX2-8367" fmla="*/ 487503 w 7664420"/>
                <a:gd name="connsiteY2-8368" fmla="*/ 656539 h 1017790"/>
                <a:gd name="connsiteX3-8369" fmla="*/ 669121 w 7664420"/>
                <a:gd name="connsiteY3-8370" fmla="*/ 685805 h 1017790"/>
                <a:gd name="connsiteX4-8371" fmla="*/ 833041 w 7664420"/>
                <a:gd name="connsiteY4-8372" fmla="*/ 786068 h 1017790"/>
                <a:gd name="connsiteX5-8373" fmla="*/ 1115137 w 7664420"/>
                <a:gd name="connsiteY5-8374" fmla="*/ 778121 h 1017790"/>
                <a:gd name="connsiteX6-8375" fmla="*/ 1363185 w 7664420"/>
                <a:gd name="connsiteY6-8376" fmla="*/ 209976 h 1017790"/>
                <a:gd name="connsiteX7-8377" fmla="*/ 2880059 w 7664420"/>
                <a:gd name="connsiteY7-8378" fmla="*/ 2748 h 1017790"/>
                <a:gd name="connsiteX8-8379" fmla="*/ 3769678 w 7664420"/>
                <a:gd name="connsiteY8-8380" fmla="*/ 27825 h 1017790"/>
                <a:gd name="connsiteX9-8381" fmla="*/ 4272462 w 7664420"/>
                <a:gd name="connsiteY9-8382" fmla="*/ 4801 h 1017790"/>
                <a:gd name="connsiteX10-8383" fmla="*/ 4530511 w 7664420"/>
                <a:gd name="connsiteY10-8384" fmla="*/ 278296 h 1017790"/>
                <a:gd name="connsiteX11-8385" fmla="*/ 4366824 w 7664420"/>
                <a:gd name="connsiteY11-8386" fmla="*/ 238859 h 1017790"/>
                <a:gd name="connsiteX12-8387" fmla="*/ 4235077 w 7664420"/>
                <a:gd name="connsiteY12-8388" fmla="*/ 141657 h 1017790"/>
                <a:gd name="connsiteX13-8389" fmla="*/ 4138492 w 7664420"/>
                <a:gd name="connsiteY13-8390" fmla="*/ 198590 h 1017790"/>
                <a:gd name="connsiteX14-8391" fmla="*/ 4252575 w 7664420"/>
                <a:gd name="connsiteY14-8392" fmla="*/ 279516 h 1017790"/>
                <a:gd name="connsiteX15-8393" fmla="*/ 4009683 w 7664420"/>
                <a:gd name="connsiteY15-8394" fmla="*/ 293622 h 1017790"/>
                <a:gd name="connsiteX16-8395" fmla="*/ 3842557 w 7664420"/>
                <a:gd name="connsiteY16-8396" fmla="*/ 217807 h 1017790"/>
                <a:gd name="connsiteX17-8397" fmla="*/ 3228366 w 7664420"/>
                <a:gd name="connsiteY17-8398" fmla="*/ 323008 h 1017790"/>
                <a:gd name="connsiteX18-8399" fmla="*/ 2750529 w 7664420"/>
                <a:gd name="connsiteY18-8400" fmla="*/ 333224 h 1017790"/>
                <a:gd name="connsiteX19-8401" fmla="*/ 2400795 w 7664420"/>
                <a:gd name="connsiteY19-8402" fmla="*/ 387054 h 1017790"/>
                <a:gd name="connsiteX20-8403" fmla="*/ 2070022 w 7664420"/>
                <a:gd name="connsiteY20-8404" fmla="*/ 473638 h 1017790"/>
                <a:gd name="connsiteX21-8405" fmla="*/ 2666215 w 7664420"/>
                <a:gd name="connsiteY21-8406" fmla="*/ 532624 h 1017790"/>
                <a:gd name="connsiteX22-8407" fmla="*/ 3203205 w 7664420"/>
                <a:gd name="connsiteY22-8408" fmla="*/ 462418 h 1017790"/>
                <a:gd name="connsiteX23-8409" fmla="*/ 4254628 w 7664420"/>
                <a:gd name="connsiteY23-8410" fmla="*/ 332557 h 1017790"/>
                <a:gd name="connsiteX24-8411" fmla="*/ 4977125 w 7664420"/>
                <a:gd name="connsiteY24-8412" fmla="*/ 371109 h 1017790"/>
                <a:gd name="connsiteX25-8413" fmla="*/ 5733232 w 7664420"/>
                <a:gd name="connsiteY25-8414" fmla="*/ 260465 h 1017790"/>
                <a:gd name="connsiteX26-8415" fmla="*/ 6796376 w 7664420"/>
                <a:gd name="connsiteY26-8416" fmla="*/ 436589 h 1017790"/>
                <a:gd name="connsiteX27-8417" fmla="*/ 7059369 w 7664420"/>
                <a:gd name="connsiteY27-8418" fmla="*/ 471250 h 1017790"/>
                <a:gd name="connsiteX28-8419" fmla="*/ 7595691 w 7664420"/>
                <a:gd name="connsiteY28-8420" fmla="*/ 310953 h 1017790"/>
                <a:gd name="connsiteX29-8421" fmla="*/ 7628131 w 7664420"/>
                <a:gd name="connsiteY29-8422" fmla="*/ 723357 h 1017790"/>
                <a:gd name="connsiteX30-8423" fmla="*/ 7146905 w 7664420"/>
                <a:gd name="connsiteY30-8424" fmla="*/ 737299 h 1017790"/>
                <a:gd name="connsiteX31-8425" fmla="*/ 7023490 w 7664420"/>
                <a:gd name="connsiteY31-8426" fmla="*/ 754128 h 1017790"/>
                <a:gd name="connsiteX32-8427" fmla="*/ 6546655 w 7664420"/>
                <a:gd name="connsiteY32-8428" fmla="*/ 703640 h 1017790"/>
                <a:gd name="connsiteX33-8429" fmla="*/ 5895917 w 7664420"/>
                <a:gd name="connsiteY33-8430" fmla="*/ 782177 h 1017790"/>
                <a:gd name="connsiteX34-8431" fmla="*/ 5424692 w 7664420"/>
                <a:gd name="connsiteY34-8432" fmla="*/ 731689 h 1017790"/>
                <a:gd name="connsiteX35-8433" fmla="*/ 4981517 w 7664420"/>
                <a:gd name="connsiteY35-8434" fmla="*/ 905593 h 1017790"/>
                <a:gd name="connsiteX36-8435" fmla="*/ 4431755 w 7664420"/>
                <a:gd name="connsiteY36-8436" fmla="*/ 922423 h 1017790"/>
                <a:gd name="connsiteX37-8437" fmla="*/ 3938091 w 7664420"/>
                <a:gd name="connsiteY37-8438" fmla="*/ 1017790 h 1017790"/>
                <a:gd name="connsiteX38-8439" fmla="*/ 0 w 7664420"/>
                <a:gd name="connsiteY38-8440" fmla="*/ 1017790 h 1017790"/>
                <a:gd name="connsiteX0-8441" fmla="*/ 0 w 7664420"/>
                <a:gd name="connsiteY0-8442" fmla="*/ 1017790 h 1017790"/>
                <a:gd name="connsiteX1-8443" fmla="*/ 259271 w 7664420"/>
                <a:gd name="connsiteY1-8444" fmla="*/ 681698 h 1017790"/>
                <a:gd name="connsiteX2-8445" fmla="*/ 487503 w 7664420"/>
                <a:gd name="connsiteY2-8446" fmla="*/ 656539 h 1017790"/>
                <a:gd name="connsiteX3-8447" fmla="*/ 669121 w 7664420"/>
                <a:gd name="connsiteY3-8448" fmla="*/ 685805 h 1017790"/>
                <a:gd name="connsiteX4-8449" fmla="*/ 833041 w 7664420"/>
                <a:gd name="connsiteY4-8450" fmla="*/ 786068 h 1017790"/>
                <a:gd name="connsiteX5-8451" fmla="*/ 1115137 w 7664420"/>
                <a:gd name="connsiteY5-8452" fmla="*/ 778121 h 1017790"/>
                <a:gd name="connsiteX6-8453" fmla="*/ 1363185 w 7664420"/>
                <a:gd name="connsiteY6-8454" fmla="*/ 209976 h 1017790"/>
                <a:gd name="connsiteX7-8455" fmla="*/ 2880059 w 7664420"/>
                <a:gd name="connsiteY7-8456" fmla="*/ 2748 h 1017790"/>
                <a:gd name="connsiteX8-8457" fmla="*/ 3769678 w 7664420"/>
                <a:gd name="connsiteY8-8458" fmla="*/ 27825 h 1017790"/>
                <a:gd name="connsiteX9-8459" fmla="*/ 4272462 w 7664420"/>
                <a:gd name="connsiteY9-8460" fmla="*/ 4801 h 1017790"/>
                <a:gd name="connsiteX10-8461" fmla="*/ 4530511 w 7664420"/>
                <a:gd name="connsiteY10-8462" fmla="*/ 278296 h 1017790"/>
                <a:gd name="connsiteX11-8463" fmla="*/ 4366824 w 7664420"/>
                <a:gd name="connsiteY11-8464" fmla="*/ 238859 h 1017790"/>
                <a:gd name="connsiteX12-8465" fmla="*/ 4235077 w 7664420"/>
                <a:gd name="connsiteY12-8466" fmla="*/ 141657 h 1017790"/>
                <a:gd name="connsiteX13-8467" fmla="*/ 4138492 w 7664420"/>
                <a:gd name="connsiteY13-8468" fmla="*/ 198590 h 1017790"/>
                <a:gd name="connsiteX14-8469" fmla="*/ 4252575 w 7664420"/>
                <a:gd name="connsiteY14-8470" fmla="*/ 279516 h 1017790"/>
                <a:gd name="connsiteX15-8471" fmla="*/ 4009683 w 7664420"/>
                <a:gd name="connsiteY15-8472" fmla="*/ 293622 h 1017790"/>
                <a:gd name="connsiteX16-8473" fmla="*/ 3842557 w 7664420"/>
                <a:gd name="connsiteY16-8474" fmla="*/ 217807 h 1017790"/>
                <a:gd name="connsiteX17-8475" fmla="*/ 3228366 w 7664420"/>
                <a:gd name="connsiteY17-8476" fmla="*/ 323008 h 1017790"/>
                <a:gd name="connsiteX18-8477" fmla="*/ 2750529 w 7664420"/>
                <a:gd name="connsiteY18-8478" fmla="*/ 333224 h 1017790"/>
                <a:gd name="connsiteX19-8479" fmla="*/ 2400795 w 7664420"/>
                <a:gd name="connsiteY19-8480" fmla="*/ 387054 h 1017790"/>
                <a:gd name="connsiteX20-8481" fmla="*/ 2070022 w 7664420"/>
                <a:gd name="connsiteY20-8482" fmla="*/ 473638 h 1017790"/>
                <a:gd name="connsiteX21-8483" fmla="*/ 2666215 w 7664420"/>
                <a:gd name="connsiteY21-8484" fmla="*/ 532624 h 1017790"/>
                <a:gd name="connsiteX22-8485" fmla="*/ 3203205 w 7664420"/>
                <a:gd name="connsiteY22-8486" fmla="*/ 462418 h 1017790"/>
                <a:gd name="connsiteX23-8487" fmla="*/ 4254628 w 7664420"/>
                <a:gd name="connsiteY23-8488" fmla="*/ 332557 h 1017790"/>
                <a:gd name="connsiteX24-8489" fmla="*/ 4977125 w 7664420"/>
                <a:gd name="connsiteY24-8490" fmla="*/ 371109 h 1017790"/>
                <a:gd name="connsiteX25-8491" fmla="*/ 5733232 w 7664420"/>
                <a:gd name="connsiteY25-8492" fmla="*/ 260465 h 1017790"/>
                <a:gd name="connsiteX26-8493" fmla="*/ 6796376 w 7664420"/>
                <a:gd name="connsiteY26-8494" fmla="*/ 436589 h 1017790"/>
                <a:gd name="connsiteX27-8495" fmla="*/ 7059369 w 7664420"/>
                <a:gd name="connsiteY27-8496" fmla="*/ 471250 h 1017790"/>
                <a:gd name="connsiteX28-8497" fmla="*/ 7595691 w 7664420"/>
                <a:gd name="connsiteY28-8498" fmla="*/ 310953 h 1017790"/>
                <a:gd name="connsiteX29-8499" fmla="*/ 7628131 w 7664420"/>
                <a:gd name="connsiteY29-8500" fmla="*/ 723357 h 1017790"/>
                <a:gd name="connsiteX30-8501" fmla="*/ 7146905 w 7664420"/>
                <a:gd name="connsiteY30-8502" fmla="*/ 737299 h 1017790"/>
                <a:gd name="connsiteX31-8503" fmla="*/ 7023490 w 7664420"/>
                <a:gd name="connsiteY31-8504" fmla="*/ 754128 h 1017790"/>
                <a:gd name="connsiteX32-8505" fmla="*/ 6546655 w 7664420"/>
                <a:gd name="connsiteY32-8506" fmla="*/ 703640 h 1017790"/>
                <a:gd name="connsiteX33-8507" fmla="*/ 5895917 w 7664420"/>
                <a:gd name="connsiteY33-8508" fmla="*/ 782177 h 1017790"/>
                <a:gd name="connsiteX34-8509" fmla="*/ 5424692 w 7664420"/>
                <a:gd name="connsiteY34-8510" fmla="*/ 731689 h 1017790"/>
                <a:gd name="connsiteX35-8511" fmla="*/ 4981517 w 7664420"/>
                <a:gd name="connsiteY35-8512" fmla="*/ 905593 h 1017790"/>
                <a:gd name="connsiteX36-8513" fmla="*/ 4431755 w 7664420"/>
                <a:gd name="connsiteY36-8514" fmla="*/ 922423 h 1017790"/>
                <a:gd name="connsiteX37-8515" fmla="*/ 3938091 w 7664420"/>
                <a:gd name="connsiteY37-8516" fmla="*/ 1017790 h 1017790"/>
                <a:gd name="connsiteX38-8517" fmla="*/ 0 w 7664420"/>
                <a:gd name="connsiteY38-8518" fmla="*/ 1017790 h 1017790"/>
                <a:gd name="connsiteX0-8519" fmla="*/ 0 w 7664420"/>
                <a:gd name="connsiteY0-8520" fmla="*/ 1017790 h 1017790"/>
                <a:gd name="connsiteX1-8521" fmla="*/ 259271 w 7664420"/>
                <a:gd name="connsiteY1-8522" fmla="*/ 681698 h 1017790"/>
                <a:gd name="connsiteX2-8523" fmla="*/ 487503 w 7664420"/>
                <a:gd name="connsiteY2-8524" fmla="*/ 656539 h 1017790"/>
                <a:gd name="connsiteX3-8525" fmla="*/ 669121 w 7664420"/>
                <a:gd name="connsiteY3-8526" fmla="*/ 685805 h 1017790"/>
                <a:gd name="connsiteX4-8527" fmla="*/ 833041 w 7664420"/>
                <a:gd name="connsiteY4-8528" fmla="*/ 786068 h 1017790"/>
                <a:gd name="connsiteX5-8529" fmla="*/ 1115137 w 7664420"/>
                <a:gd name="connsiteY5-8530" fmla="*/ 778121 h 1017790"/>
                <a:gd name="connsiteX6-8531" fmla="*/ 1363185 w 7664420"/>
                <a:gd name="connsiteY6-8532" fmla="*/ 209976 h 1017790"/>
                <a:gd name="connsiteX7-8533" fmla="*/ 2880059 w 7664420"/>
                <a:gd name="connsiteY7-8534" fmla="*/ 2748 h 1017790"/>
                <a:gd name="connsiteX8-8535" fmla="*/ 3769678 w 7664420"/>
                <a:gd name="connsiteY8-8536" fmla="*/ 27825 h 1017790"/>
                <a:gd name="connsiteX9-8537" fmla="*/ 4272462 w 7664420"/>
                <a:gd name="connsiteY9-8538" fmla="*/ 4801 h 1017790"/>
                <a:gd name="connsiteX10-8539" fmla="*/ 4530511 w 7664420"/>
                <a:gd name="connsiteY10-8540" fmla="*/ 278296 h 1017790"/>
                <a:gd name="connsiteX11-8541" fmla="*/ 4366824 w 7664420"/>
                <a:gd name="connsiteY11-8542" fmla="*/ 238859 h 1017790"/>
                <a:gd name="connsiteX12-8543" fmla="*/ 4235077 w 7664420"/>
                <a:gd name="connsiteY12-8544" fmla="*/ 141657 h 1017790"/>
                <a:gd name="connsiteX13-8545" fmla="*/ 4138492 w 7664420"/>
                <a:gd name="connsiteY13-8546" fmla="*/ 198590 h 1017790"/>
                <a:gd name="connsiteX14-8547" fmla="*/ 4252575 w 7664420"/>
                <a:gd name="connsiteY14-8548" fmla="*/ 279516 h 1017790"/>
                <a:gd name="connsiteX15-8549" fmla="*/ 4009683 w 7664420"/>
                <a:gd name="connsiteY15-8550" fmla="*/ 293622 h 1017790"/>
                <a:gd name="connsiteX16-8551" fmla="*/ 3842557 w 7664420"/>
                <a:gd name="connsiteY16-8552" fmla="*/ 217807 h 1017790"/>
                <a:gd name="connsiteX17-8553" fmla="*/ 3228366 w 7664420"/>
                <a:gd name="connsiteY17-8554" fmla="*/ 323008 h 1017790"/>
                <a:gd name="connsiteX18-8555" fmla="*/ 2750529 w 7664420"/>
                <a:gd name="connsiteY18-8556" fmla="*/ 333224 h 1017790"/>
                <a:gd name="connsiteX19-8557" fmla="*/ 2400795 w 7664420"/>
                <a:gd name="connsiteY19-8558" fmla="*/ 387054 h 1017790"/>
                <a:gd name="connsiteX20-8559" fmla="*/ 2070022 w 7664420"/>
                <a:gd name="connsiteY20-8560" fmla="*/ 473638 h 1017790"/>
                <a:gd name="connsiteX21-8561" fmla="*/ 2666215 w 7664420"/>
                <a:gd name="connsiteY21-8562" fmla="*/ 532624 h 1017790"/>
                <a:gd name="connsiteX22-8563" fmla="*/ 3203205 w 7664420"/>
                <a:gd name="connsiteY22-8564" fmla="*/ 462418 h 1017790"/>
                <a:gd name="connsiteX23-8565" fmla="*/ 4254628 w 7664420"/>
                <a:gd name="connsiteY23-8566" fmla="*/ 332557 h 1017790"/>
                <a:gd name="connsiteX24-8567" fmla="*/ 4977125 w 7664420"/>
                <a:gd name="connsiteY24-8568" fmla="*/ 371109 h 1017790"/>
                <a:gd name="connsiteX25-8569" fmla="*/ 5733232 w 7664420"/>
                <a:gd name="connsiteY25-8570" fmla="*/ 260465 h 1017790"/>
                <a:gd name="connsiteX26-8571" fmla="*/ 6796376 w 7664420"/>
                <a:gd name="connsiteY26-8572" fmla="*/ 436589 h 1017790"/>
                <a:gd name="connsiteX27-8573" fmla="*/ 7059369 w 7664420"/>
                <a:gd name="connsiteY27-8574" fmla="*/ 471250 h 1017790"/>
                <a:gd name="connsiteX28-8575" fmla="*/ 7595691 w 7664420"/>
                <a:gd name="connsiteY28-8576" fmla="*/ 310953 h 1017790"/>
                <a:gd name="connsiteX29-8577" fmla="*/ 7628131 w 7664420"/>
                <a:gd name="connsiteY29-8578" fmla="*/ 723357 h 1017790"/>
                <a:gd name="connsiteX30-8579" fmla="*/ 7146905 w 7664420"/>
                <a:gd name="connsiteY30-8580" fmla="*/ 737299 h 1017790"/>
                <a:gd name="connsiteX31-8581" fmla="*/ 7023490 w 7664420"/>
                <a:gd name="connsiteY31-8582" fmla="*/ 778621 h 1017790"/>
                <a:gd name="connsiteX32-8583" fmla="*/ 6546655 w 7664420"/>
                <a:gd name="connsiteY32-8584" fmla="*/ 703640 h 1017790"/>
                <a:gd name="connsiteX33-8585" fmla="*/ 5895917 w 7664420"/>
                <a:gd name="connsiteY33-8586" fmla="*/ 782177 h 1017790"/>
                <a:gd name="connsiteX34-8587" fmla="*/ 5424692 w 7664420"/>
                <a:gd name="connsiteY34-8588" fmla="*/ 731689 h 1017790"/>
                <a:gd name="connsiteX35-8589" fmla="*/ 4981517 w 7664420"/>
                <a:gd name="connsiteY35-8590" fmla="*/ 905593 h 1017790"/>
                <a:gd name="connsiteX36-8591" fmla="*/ 4431755 w 7664420"/>
                <a:gd name="connsiteY36-8592" fmla="*/ 922423 h 1017790"/>
                <a:gd name="connsiteX37-8593" fmla="*/ 3938091 w 7664420"/>
                <a:gd name="connsiteY37-8594" fmla="*/ 1017790 h 1017790"/>
                <a:gd name="connsiteX38-8595" fmla="*/ 0 w 7664420"/>
                <a:gd name="connsiteY38-8596" fmla="*/ 1017790 h 1017790"/>
                <a:gd name="connsiteX0-8597" fmla="*/ 0 w 7664420"/>
                <a:gd name="connsiteY0-8598" fmla="*/ 1017790 h 1017790"/>
                <a:gd name="connsiteX1-8599" fmla="*/ 259271 w 7664420"/>
                <a:gd name="connsiteY1-8600" fmla="*/ 681698 h 1017790"/>
                <a:gd name="connsiteX2-8601" fmla="*/ 487503 w 7664420"/>
                <a:gd name="connsiteY2-8602" fmla="*/ 656539 h 1017790"/>
                <a:gd name="connsiteX3-8603" fmla="*/ 669121 w 7664420"/>
                <a:gd name="connsiteY3-8604" fmla="*/ 685805 h 1017790"/>
                <a:gd name="connsiteX4-8605" fmla="*/ 833041 w 7664420"/>
                <a:gd name="connsiteY4-8606" fmla="*/ 786068 h 1017790"/>
                <a:gd name="connsiteX5-8607" fmla="*/ 1115137 w 7664420"/>
                <a:gd name="connsiteY5-8608" fmla="*/ 778121 h 1017790"/>
                <a:gd name="connsiteX6-8609" fmla="*/ 1363185 w 7664420"/>
                <a:gd name="connsiteY6-8610" fmla="*/ 209976 h 1017790"/>
                <a:gd name="connsiteX7-8611" fmla="*/ 2880059 w 7664420"/>
                <a:gd name="connsiteY7-8612" fmla="*/ 2748 h 1017790"/>
                <a:gd name="connsiteX8-8613" fmla="*/ 3769678 w 7664420"/>
                <a:gd name="connsiteY8-8614" fmla="*/ 27825 h 1017790"/>
                <a:gd name="connsiteX9-8615" fmla="*/ 4272462 w 7664420"/>
                <a:gd name="connsiteY9-8616" fmla="*/ 4801 h 1017790"/>
                <a:gd name="connsiteX10-8617" fmla="*/ 4530511 w 7664420"/>
                <a:gd name="connsiteY10-8618" fmla="*/ 278296 h 1017790"/>
                <a:gd name="connsiteX11-8619" fmla="*/ 4366824 w 7664420"/>
                <a:gd name="connsiteY11-8620" fmla="*/ 238859 h 1017790"/>
                <a:gd name="connsiteX12-8621" fmla="*/ 4235077 w 7664420"/>
                <a:gd name="connsiteY12-8622" fmla="*/ 141657 h 1017790"/>
                <a:gd name="connsiteX13-8623" fmla="*/ 4138492 w 7664420"/>
                <a:gd name="connsiteY13-8624" fmla="*/ 198590 h 1017790"/>
                <a:gd name="connsiteX14-8625" fmla="*/ 4252575 w 7664420"/>
                <a:gd name="connsiteY14-8626" fmla="*/ 279516 h 1017790"/>
                <a:gd name="connsiteX15-8627" fmla="*/ 4009683 w 7664420"/>
                <a:gd name="connsiteY15-8628" fmla="*/ 293622 h 1017790"/>
                <a:gd name="connsiteX16-8629" fmla="*/ 3842557 w 7664420"/>
                <a:gd name="connsiteY16-8630" fmla="*/ 217807 h 1017790"/>
                <a:gd name="connsiteX17-8631" fmla="*/ 3228366 w 7664420"/>
                <a:gd name="connsiteY17-8632" fmla="*/ 323008 h 1017790"/>
                <a:gd name="connsiteX18-8633" fmla="*/ 2750529 w 7664420"/>
                <a:gd name="connsiteY18-8634" fmla="*/ 333224 h 1017790"/>
                <a:gd name="connsiteX19-8635" fmla="*/ 2400795 w 7664420"/>
                <a:gd name="connsiteY19-8636" fmla="*/ 387054 h 1017790"/>
                <a:gd name="connsiteX20-8637" fmla="*/ 2070022 w 7664420"/>
                <a:gd name="connsiteY20-8638" fmla="*/ 473638 h 1017790"/>
                <a:gd name="connsiteX21-8639" fmla="*/ 2666215 w 7664420"/>
                <a:gd name="connsiteY21-8640" fmla="*/ 532624 h 1017790"/>
                <a:gd name="connsiteX22-8641" fmla="*/ 3203205 w 7664420"/>
                <a:gd name="connsiteY22-8642" fmla="*/ 462418 h 1017790"/>
                <a:gd name="connsiteX23-8643" fmla="*/ 4254628 w 7664420"/>
                <a:gd name="connsiteY23-8644" fmla="*/ 332557 h 1017790"/>
                <a:gd name="connsiteX24-8645" fmla="*/ 4977125 w 7664420"/>
                <a:gd name="connsiteY24-8646" fmla="*/ 371109 h 1017790"/>
                <a:gd name="connsiteX25-8647" fmla="*/ 5733232 w 7664420"/>
                <a:gd name="connsiteY25-8648" fmla="*/ 260465 h 1017790"/>
                <a:gd name="connsiteX26-8649" fmla="*/ 6796376 w 7664420"/>
                <a:gd name="connsiteY26-8650" fmla="*/ 436589 h 1017790"/>
                <a:gd name="connsiteX27-8651" fmla="*/ 7059369 w 7664420"/>
                <a:gd name="connsiteY27-8652" fmla="*/ 471250 h 1017790"/>
                <a:gd name="connsiteX28-8653" fmla="*/ 7595691 w 7664420"/>
                <a:gd name="connsiteY28-8654" fmla="*/ 310953 h 1017790"/>
                <a:gd name="connsiteX29-8655" fmla="*/ 7628131 w 7664420"/>
                <a:gd name="connsiteY29-8656" fmla="*/ 723357 h 1017790"/>
                <a:gd name="connsiteX30-8657" fmla="*/ 7146905 w 7664420"/>
                <a:gd name="connsiteY30-8658" fmla="*/ 737299 h 1017790"/>
                <a:gd name="connsiteX31-8659" fmla="*/ 7023490 w 7664420"/>
                <a:gd name="connsiteY31-8660" fmla="*/ 778621 h 1017790"/>
                <a:gd name="connsiteX32-8661" fmla="*/ 6546655 w 7664420"/>
                <a:gd name="connsiteY32-8662" fmla="*/ 703640 h 1017790"/>
                <a:gd name="connsiteX33-8663" fmla="*/ 5895917 w 7664420"/>
                <a:gd name="connsiteY33-8664" fmla="*/ 782177 h 1017790"/>
                <a:gd name="connsiteX34-8665" fmla="*/ 5424692 w 7664420"/>
                <a:gd name="connsiteY34-8666" fmla="*/ 731689 h 1017790"/>
                <a:gd name="connsiteX35-8667" fmla="*/ 4981517 w 7664420"/>
                <a:gd name="connsiteY35-8668" fmla="*/ 905593 h 1017790"/>
                <a:gd name="connsiteX36-8669" fmla="*/ 4431755 w 7664420"/>
                <a:gd name="connsiteY36-8670" fmla="*/ 922423 h 1017790"/>
                <a:gd name="connsiteX37-8671" fmla="*/ 3938091 w 7664420"/>
                <a:gd name="connsiteY37-8672" fmla="*/ 1017790 h 1017790"/>
                <a:gd name="connsiteX38-8673" fmla="*/ 0 w 7664420"/>
                <a:gd name="connsiteY38-8674" fmla="*/ 1017790 h 1017790"/>
                <a:gd name="connsiteX0-8675" fmla="*/ 0 w 7664420"/>
                <a:gd name="connsiteY0-8676" fmla="*/ 1017790 h 1017790"/>
                <a:gd name="connsiteX1-8677" fmla="*/ 259271 w 7664420"/>
                <a:gd name="connsiteY1-8678" fmla="*/ 681698 h 1017790"/>
                <a:gd name="connsiteX2-8679" fmla="*/ 487503 w 7664420"/>
                <a:gd name="connsiteY2-8680" fmla="*/ 656539 h 1017790"/>
                <a:gd name="connsiteX3-8681" fmla="*/ 669121 w 7664420"/>
                <a:gd name="connsiteY3-8682" fmla="*/ 685805 h 1017790"/>
                <a:gd name="connsiteX4-8683" fmla="*/ 833041 w 7664420"/>
                <a:gd name="connsiteY4-8684" fmla="*/ 786068 h 1017790"/>
                <a:gd name="connsiteX5-8685" fmla="*/ 1115137 w 7664420"/>
                <a:gd name="connsiteY5-8686" fmla="*/ 778121 h 1017790"/>
                <a:gd name="connsiteX6-8687" fmla="*/ 1363185 w 7664420"/>
                <a:gd name="connsiteY6-8688" fmla="*/ 209976 h 1017790"/>
                <a:gd name="connsiteX7-8689" fmla="*/ 2880059 w 7664420"/>
                <a:gd name="connsiteY7-8690" fmla="*/ 2748 h 1017790"/>
                <a:gd name="connsiteX8-8691" fmla="*/ 3769678 w 7664420"/>
                <a:gd name="connsiteY8-8692" fmla="*/ 27825 h 1017790"/>
                <a:gd name="connsiteX9-8693" fmla="*/ 4272462 w 7664420"/>
                <a:gd name="connsiteY9-8694" fmla="*/ 4801 h 1017790"/>
                <a:gd name="connsiteX10-8695" fmla="*/ 4530511 w 7664420"/>
                <a:gd name="connsiteY10-8696" fmla="*/ 278296 h 1017790"/>
                <a:gd name="connsiteX11-8697" fmla="*/ 4366824 w 7664420"/>
                <a:gd name="connsiteY11-8698" fmla="*/ 238859 h 1017790"/>
                <a:gd name="connsiteX12-8699" fmla="*/ 4235077 w 7664420"/>
                <a:gd name="connsiteY12-8700" fmla="*/ 141657 h 1017790"/>
                <a:gd name="connsiteX13-8701" fmla="*/ 4138492 w 7664420"/>
                <a:gd name="connsiteY13-8702" fmla="*/ 198590 h 1017790"/>
                <a:gd name="connsiteX14-8703" fmla="*/ 4252575 w 7664420"/>
                <a:gd name="connsiteY14-8704" fmla="*/ 279516 h 1017790"/>
                <a:gd name="connsiteX15-8705" fmla="*/ 4009683 w 7664420"/>
                <a:gd name="connsiteY15-8706" fmla="*/ 293622 h 1017790"/>
                <a:gd name="connsiteX16-8707" fmla="*/ 3842557 w 7664420"/>
                <a:gd name="connsiteY16-8708" fmla="*/ 217807 h 1017790"/>
                <a:gd name="connsiteX17-8709" fmla="*/ 3228366 w 7664420"/>
                <a:gd name="connsiteY17-8710" fmla="*/ 323008 h 1017790"/>
                <a:gd name="connsiteX18-8711" fmla="*/ 2750529 w 7664420"/>
                <a:gd name="connsiteY18-8712" fmla="*/ 333224 h 1017790"/>
                <a:gd name="connsiteX19-8713" fmla="*/ 2400795 w 7664420"/>
                <a:gd name="connsiteY19-8714" fmla="*/ 387054 h 1017790"/>
                <a:gd name="connsiteX20-8715" fmla="*/ 2070022 w 7664420"/>
                <a:gd name="connsiteY20-8716" fmla="*/ 473638 h 1017790"/>
                <a:gd name="connsiteX21-8717" fmla="*/ 2666215 w 7664420"/>
                <a:gd name="connsiteY21-8718" fmla="*/ 532624 h 1017790"/>
                <a:gd name="connsiteX22-8719" fmla="*/ 3203205 w 7664420"/>
                <a:gd name="connsiteY22-8720" fmla="*/ 462418 h 1017790"/>
                <a:gd name="connsiteX23-8721" fmla="*/ 4254628 w 7664420"/>
                <a:gd name="connsiteY23-8722" fmla="*/ 332557 h 1017790"/>
                <a:gd name="connsiteX24-8723" fmla="*/ 4977125 w 7664420"/>
                <a:gd name="connsiteY24-8724" fmla="*/ 371109 h 1017790"/>
                <a:gd name="connsiteX25-8725" fmla="*/ 5733232 w 7664420"/>
                <a:gd name="connsiteY25-8726" fmla="*/ 260465 h 1017790"/>
                <a:gd name="connsiteX26-8727" fmla="*/ 6796376 w 7664420"/>
                <a:gd name="connsiteY26-8728" fmla="*/ 436589 h 1017790"/>
                <a:gd name="connsiteX27-8729" fmla="*/ 7059369 w 7664420"/>
                <a:gd name="connsiteY27-8730" fmla="*/ 471250 h 1017790"/>
                <a:gd name="connsiteX28-8731" fmla="*/ 7595691 w 7664420"/>
                <a:gd name="connsiteY28-8732" fmla="*/ 310953 h 1017790"/>
                <a:gd name="connsiteX29-8733" fmla="*/ 7628131 w 7664420"/>
                <a:gd name="connsiteY29-8734" fmla="*/ 723357 h 1017790"/>
                <a:gd name="connsiteX30-8735" fmla="*/ 7146905 w 7664420"/>
                <a:gd name="connsiteY30-8736" fmla="*/ 737299 h 1017790"/>
                <a:gd name="connsiteX31-8737" fmla="*/ 7023490 w 7664420"/>
                <a:gd name="connsiteY31-8738" fmla="*/ 778621 h 1017790"/>
                <a:gd name="connsiteX32-8739" fmla="*/ 6546655 w 7664420"/>
                <a:gd name="connsiteY32-8740" fmla="*/ 703640 h 1017790"/>
                <a:gd name="connsiteX33-8741" fmla="*/ 5895917 w 7664420"/>
                <a:gd name="connsiteY33-8742" fmla="*/ 782177 h 1017790"/>
                <a:gd name="connsiteX34-8743" fmla="*/ 5424692 w 7664420"/>
                <a:gd name="connsiteY34-8744" fmla="*/ 731689 h 1017790"/>
                <a:gd name="connsiteX35-8745" fmla="*/ 4981517 w 7664420"/>
                <a:gd name="connsiteY35-8746" fmla="*/ 905593 h 1017790"/>
                <a:gd name="connsiteX36-8747" fmla="*/ 4431755 w 7664420"/>
                <a:gd name="connsiteY36-8748" fmla="*/ 922423 h 1017790"/>
                <a:gd name="connsiteX37-8749" fmla="*/ 3938091 w 7664420"/>
                <a:gd name="connsiteY37-8750" fmla="*/ 1017790 h 1017790"/>
                <a:gd name="connsiteX38-8751" fmla="*/ 0 w 7664420"/>
                <a:gd name="connsiteY38-8752" fmla="*/ 1017790 h 1017790"/>
                <a:gd name="connsiteX0-8753" fmla="*/ 0 w 7664420"/>
                <a:gd name="connsiteY0-8754" fmla="*/ 1017790 h 1017790"/>
                <a:gd name="connsiteX1-8755" fmla="*/ 259271 w 7664420"/>
                <a:gd name="connsiteY1-8756" fmla="*/ 681698 h 1017790"/>
                <a:gd name="connsiteX2-8757" fmla="*/ 487503 w 7664420"/>
                <a:gd name="connsiteY2-8758" fmla="*/ 656539 h 1017790"/>
                <a:gd name="connsiteX3-8759" fmla="*/ 669121 w 7664420"/>
                <a:gd name="connsiteY3-8760" fmla="*/ 685805 h 1017790"/>
                <a:gd name="connsiteX4-8761" fmla="*/ 833041 w 7664420"/>
                <a:gd name="connsiteY4-8762" fmla="*/ 786068 h 1017790"/>
                <a:gd name="connsiteX5-8763" fmla="*/ 1115137 w 7664420"/>
                <a:gd name="connsiteY5-8764" fmla="*/ 778121 h 1017790"/>
                <a:gd name="connsiteX6-8765" fmla="*/ 1363185 w 7664420"/>
                <a:gd name="connsiteY6-8766" fmla="*/ 209976 h 1017790"/>
                <a:gd name="connsiteX7-8767" fmla="*/ 2880059 w 7664420"/>
                <a:gd name="connsiteY7-8768" fmla="*/ 2748 h 1017790"/>
                <a:gd name="connsiteX8-8769" fmla="*/ 3769678 w 7664420"/>
                <a:gd name="connsiteY8-8770" fmla="*/ 27825 h 1017790"/>
                <a:gd name="connsiteX9-8771" fmla="*/ 4272462 w 7664420"/>
                <a:gd name="connsiteY9-8772" fmla="*/ 4801 h 1017790"/>
                <a:gd name="connsiteX10-8773" fmla="*/ 4530511 w 7664420"/>
                <a:gd name="connsiteY10-8774" fmla="*/ 278296 h 1017790"/>
                <a:gd name="connsiteX11-8775" fmla="*/ 4366824 w 7664420"/>
                <a:gd name="connsiteY11-8776" fmla="*/ 238859 h 1017790"/>
                <a:gd name="connsiteX12-8777" fmla="*/ 4235077 w 7664420"/>
                <a:gd name="connsiteY12-8778" fmla="*/ 141657 h 1017790"/>
                <a:gd name="connsiteX13-8779" fmla="*/ 4138492 w 7664420"/>
                <a:gd name="connsiteY13-8780" fmla="*/ 198590 h 1017790"/>
                <a:gd name="connsiteX14-8781" fmla="*/ 4252575 w 7664420"/>
                <a:gd name="connsiteY14-8782" fmla="*/ 279516 h 1017790"/>
                <a:gd name="connsiteX15-8783" fmla="*/ 4009683 w 7664420"/>
                <a:gd name="connsiteY15-8784" fmla="*/ 293622 h 1017790"/>
                <a:gd name="connsiteX16-8785" fmla="*/ 3842557 w 7664420"/>
                <a:gd name="connsiteY16-8786" fmla="*/ 217807 h 1017790"/>
                <a:gd name="connsiteX17-8787" fmla="*/ 3228366 w 7664420"/>
                <a:gd name="connsiteY17-8788" fmla="*/ 323008 h 1017790"/>
                <a:gd name="connsiteX18-8789" fmla="*/ 2750529 w 7664420"/>
                <a:gd name="connsiteY18-8790" fmla="*/ 333224 h 1017790"/>
                <a:gd name="connsiteX19-8791" fmla="*/ 2400795 w 7664420"/>
                <a:gd name="connsiteY19-8792" fmla="*/ 387054 h 1017790"/>
                <a:gd name="connsiteX20-8793" fmla="*/ 2070022 w 7664420"/>
                <a:gd name="connsiteY20-8794" fmla="*/ 473638 h 1017790"/>
                <a:gd name="connsiteX21-8795" fmla="*/ 2666215 w 7664420"/>
                <a:gd name="connsiteY21-8796" fmla="*/ 532624 h 1017790"/>
                <a:gd name="connsiteX22-8797" fmla="*/ 3203205 w 7664420"/>
                <a:gd name="connsiteY22-8798" fmla="*/ 462418 h 1017790"/>
                <a:gd name="connsiteX23-8799" fmla="*/ 4254628 w 7664420"/>
                <a:gd name="connsiteY23-8800" fmla="*/ 332557 h 1017790"/>
                <a:gd name="connsiteX24-8801" fmla="*/ 4977125 w 7664420"/>
                <a:gd name="connsiteY24-8802" fmla="*/ 371109 h 1017790"/>
                <a:gd name="connsiteX25-8803" fmla="*/ 5733232 w 7664420"/>
                <a:gd name="connsiteY25-8804" fmla="*/ 260465 h 1017790"/>
                <a:gd name="connsiteX26-8805" fmla="*/ 6796376 w 7664420"/>
                <a:gd name="connsiteY26-8806" fmla="*/ 436589 h 1017790"/>
                <a:gd name="connsiteX27-8807" fmla="*/ 7059369 w 7664420"/>
                <a:gd name="connsiteY27-8808" fmla="*/ 471250 h 1017790"/>
                <a:gd name="connsiteX28-8809" fmla="*/ 7595691 w 7664420"/>
                <a:gd name="connsiteY28-8810" fmla="*/ 310953 h 1017790"/>
                <a:gd name="connsiteX29-8811" fmla="*/ 7628131 w 7664420"/>
                <a:gd name="connsiteY29-8812" fmla="*/ 723357 h 1017790"/>
                <a:gd name="connsiteX30-8813" fmla="*/ 7146905 w 7664420"/>
                <a:gd name="connsiteY30-8814" fmla="*/ 737299 h 1017790"/>
                <a:gd name="connsiteX31-8815" fmla="*/ 7023490 w 7664420"/>
                <a:gd name="connsiteY31-8816" fmla="*/ 778621 h 1017790"/>
                <a:gd name="connsiteX32-8817" fmla="*/ 6552098 w 7664420"/>
                <a:gd name="connsiteY32-8818" fmla="*/ 684590 h 1017790"/>
                <a:gd name="connsiteX33-8819" fmla="*/ 5895917 w 7664420"/>
                <a:gd name="connsiteY33-8820" fmla="*/ 782177 h 1017790"/>
                <a:gd name="connsiteX34-8821" fmla="*/ 5424692 w 7664420"/>
                <a:gd name="connsiteY34-8822" fmla="*/ 731689 h 1017790"/>
                <a:gd name="connsiteX35-8823" fmla="*/ 4981517 w 7664420"/>
                <a:gd name="connsiteY35-8824" fmla="*/ 905593 h 1017790"/>
                <a:gd name="connsiteX36-8825" fmla="*/ 4431755 w 7664420"/>
                <a:gd name="connsiteY36-8826" fmla="*/ 922423 h 1017790"/>
                <a:gd name="connsiteX37-8827" fmla="*/ 3938091 w 7664420"/>
                <a:gd name="connsiteY37-8828" fmla="*/ 1017790 h 1017790"/>
                <a:gd name="connsiteX38-8829" fmla="*/ 0 w 7664420"/>
                <a:gd name="connsiteY38-8830" fmla="*/ 1017790 h 1017790"/>
                <a:gd name="connsiteX0-8831" fmla="*/ 0 w 7664420"/>
                <a:gd name="connsiteY0-8832" fmla="*/ 1017790 h 1017790"/>
                <a:gd name="connsiteX1-8833" fmla="*/ 259271 w 7664420"/>
                <a:gd name="connsiteY1-8834" fmla="*/ 681698 h 1017790"/>
                <a:gd name="connsiteX2-8835" fmla="*/ 487503 w 7664420"/>
                <a:gd name="connsiteY2-8836" fmla="*/ 656539 h 1017790"/>
                <a:gd name="connsiteX3-8837" fmla="*/ 669121 w 7664420"/>
                <a:gd name="connsiteY3-8838" fmla="*/ 685805 h 1017790"/>
                <a:gd name="connsiteX4-8839" fmla="*/ 833041 w 7664420"/>
                <a:gd name="connsiteY4-8840" fmla="*/ 786068 h 1017790"/>
                <a:gd name="connsiteX5-8841" fmla="*/ 1115137 w 7664420"/>
                <a:gd name="connsiteY5-8842" fmla="*/ 778121 h 1017790"/>
                <a:gd name="connsiteX6-8843" fmla="*/ 1363185 w 7664420"/>
                <a:gd name="connsiteY6-8844" fmla="*/ 209976 h 1017790"/>
                <a:gd name="connsiteX7-8845" fmla="*/ 2880059 w 7664420"/>
                <a:gd name="connsiteY7-8846" fmla="*/ 2748 h 1017790"/>
                <a:gd name="connsiteX8-8847" fmla="*/ 3769678 w 7664420"/>
                <a:gd name="connsiteY8-8848" fmla="*/ 27825 h 1017790"/>
                <a:gd name="connsiteX9-8849" fmla="*/ 4272462 w 7664420"/>
                <a:gd name="connsiteY9-8850" fmla="*/ 4801 h 1017790"/>
                <a:gd name="connsiteX10-8851" fmla="*/ 4530511 w 7664420"/>
                <a:gd name="connsiteY10-8852" fmla="*/ 278296 h 1017790"/>
                <a:gd name="connsiteX11-8853" fmla="*/ 4366824 w 7664420"/>
                <a:gd name="connsiteY11-8854" fmla="*/ 238859 h 1017790"/>
                <a:gd name="connsiteX12-8855" fmla="*/ 4235077 w 7664420"/>
                <a:gd name="connsiteY12-8856" fmla="*/ 141657 h 1017790"/>
                <a:gd name="connsiteX13-8857" fmla="*/ 4138492 w 7664420"/>
                <a:gd name="connsiteY13-8858" fmla="*/ 198590 h 1017790"/>
                <a:gd name="connsiteX14-8859" fmla="*/ 4252575 w 7664420"/>
                <a:gd name="connsiteY14-8860" fmla="*/ 279516 h 1017790"/>
                <a:gd name="connsiteX15-8861" fmla="*/ 4009683 w 7664420"/>
                <a:gd name="connsiteY15-8862" fmla="*/ 293622 h 1017790"/>
                <a:gd name="connsiteX16-8863" fmla="*/ 3842557 w 7664420"/>
                <a:gd name="connsiteY16-8864" fmla="*/ 217807 h 1017790"/>
                <a:gd name="connsiteX17-8865" fmla="*/ 3228366 w 7664420"/>
                <a:gd name="connsiteY17-8866" fmla="*/ 323008 h 1017790"/>
                <a:gd name="connsiteX18-8867" fmla="*/ 2750529 w 7664420"/>
                <a:gd name="connsiteY18-8868" fmla="*/ 333224 h 1017790"/>
                <a:gd name="connsiteX19-8869" fmla="*/ 2400795 w 7664420"/>
                <a:gd name="connsiteY19-8870" fmla="*/ 387054 h 1017790"/>
                <a:gd name="connsiteX20-8871" fmla="*/ 2070022 w 7664420"/>
                <a:gd name="connsiteY20-8872" fmla="*/ 473638 h 1017790"/>
                <a:gd name="connsiteX21-8873" fmla="*/ 2666215 w 7664420"/>
                <a:gd name="connsiteY21-8874" fmla="*/ 532624 h 1017790"/>
                <a:gd name="connsiteX22-8875" fmla="*/ 3203205 w 7664420"/>
                <a:gd name="connsiteY22-8876" fmla="*/ 462418 h 1017790"/>
                <a:gd name="connsiteX23-8877" fmla="*/ 4254628 w 7664420"/>
                <a:gd name="connsiteY23-8878" fmla="*/ 332557 h 1017790"/>
                <a:gd name="connsiteX24-8879" fmla="*/ 4977125 w 7664420"/>
                <a:gd name="connsiteY24-8880" fmla="*/ 371109 h 1017790"/>
                <a:gd name="connsiteX25-8881" fmla="*/ 5733232 w 7664420"/>
                <a:gd name="connsiteY25-8882" fmla="*/ 260465 h 1017790"/>
                <a:gd name="connsiteX26-8883" fmla="*/ 6796376 w 7664420"/>
                <a:gd name="connsiteY26-8884" fmla="*/ 436589 h 1017790"/>
                <a:gd name="connsiteX27-8885" fmla="*/ 7059369 w 7664420"/>
                <a:gd name="connsiteY27-8886" fmla="*/ 471250 h 1017790"/>
                <a:gd name="connsiteX28-8887" fmla="*/ 7595691 w 7664420"/>
                <a:gd name="connsiteY28-8888" fmla="*/ 310953 h 1017790"/>
                <a:gd name="connsiteX29-8889" fmla="*/ 7628131 w 7664420"/>
                <a:gd name="connsiteY29-8890" fmla="*/ 723357 h 1017790"/>
                <a:gd name="connsiteX30-8891" fmla="*/ 7146905 w 7664420"/>
                <a:gd name="connsiteY30-8892" fmla="*/ 737299 h 1017790"/>
                <a:gd name="connsiteX31-8893" fmla="*/ 7023490 w 7664420"/>
                <a:gd name="connsiteY31-8894" fmla="*/ 778621 h 1017790"/>
                <a:gd name="connsiteX32-8895" fmla="*/ 6552098 w 7664420"/>
                <a:gd name="connsiteY32-8896" fmla="*/ 684590 h 1017790"/>
                <a:gd name="connsiteX33-8897" fmla="*/ 5895917 w 7664420"/>
                <a:gd name="connsiteY33-8898" fmla="*/ 782177 h 1017790"/>
                <a:gd name="connsiteX34-8899" fmla="*/ 5424692 w 7664420"/>
                <a:gd name="connsiteY34-8900" fmla="*/ 731689 h 1017790"/>
                <a:gd name="connsiteX35-8901" fmla="*/ 4981517 w 7664420"/>
                <a:gd name="connsiteY35-8902" fmla="*/ 905593 h 1017790"/>
                <a:gd name="connsiteX36-8903" fmla="*/ 4431755 w 7664420"/>
                <a:gd name="connsiteY36-8904" fmla="*/ 922423 h 1017790"/>
                <a:gd name="connsiteX37-8905" fmla="*/ 3938091 w 7664420"/>
                <a:gd name="connsiteY37-8906" fmla="*/ 1017790 h 1017790"/>
                <a:gd name="connsiteX38-8907" fmla="*/ 0 w 7664420"/>
                <a:gd name="connsiteY38-8908" fmla="*/ 1017790 h 1017790"/>
                <a:gd name="connsiteX0-8909" fmla="*/ 0 w 7664420"/>
                <a:gd name="connsiteY0-8910" fmla="*/ 1017790 h 1017790"/>
                <a:gd name="connsiteX1-8911" fmla="*/ 259271 w 7664420"/>
                <a:gd name="connsiteY1-8912" fmla="*/ 681698 h 1017790"/>
                <a:gd name="connsiteX2-8913" fmla="*/ 487503 w 7664420"/>
                <a:gd name="connsiteY2-8914" fmla="*/ 656539 h 1017790"/>
                <a:gd name="connsiteX3-8915" fmla="*/ 669121 w 7664420"/>
                <a:gd name="connsiteY3-8916" fmla="*/ 685805 h 1017790"/>
                <a:gd name="connsiteX4-8917" fmla="*/ 833041 w 7664420"/>
                <a:gd name="connsiteY4-8918" fmla="*/ 786068 h 1017790"/>
                <a:gd name="connsiteX5-8919" fmla="*/ 1115137 w 7664420"/>
                <a:gd name="connsiteY5-8920" fmla="*/ 778121 h 1017790"/>
                <a:gd name="connsiteX6-8921" fmla="*/ 1363185 w 7664420"/>
                <a:gd name="connsiteY6-8922" fmla="*/ 209976 h 1017790"/>
                <a:gd name="connsiteX7-8923" fmla="*/ 2880059 w 7664420"/>
                <a:gd name="connsiteY7-8924" fmla="*/ 2748 h 1017790"/>
                <a:gd name="connsiteX8-8925" fmla="*/ 3769678 w 7664420"/>
                <a:gd name="connsiteY8-8926" fmla="*/ 27825 h 1017790"/>
                <a:gd name="connsiteX9-8927" fmla="*/ 4272462 w 7664420"/>
                <a:gd name="connsiteY9-8928" fmla="*/ 4801 h 1017790"/>
                <a:gd name="connsiteX10-8929" fmla="*/ 4530511 w 7664420"/>
                <a:gd name="connsiteY10-8930" fmla="*/ 278296 h 1017790"/>
                <a:gd name="connsiteX11-8931" fmla="*/ 4366824 w 7664420"/>
                <a:gd name="connsiteY11-8932" fmla="*/ 238859 h 1017790"/>
                <a:gd name="connsiteX12-8933" fmla="*/ 4235077 w 7664420"/>
                <a:gd name="connsiteY12-8934" fmla="*/ 141657 h 1017790"/>
                <a:gd name="connsiteX13-8935" fmla="*/ 4138492 w 7664420"/>
                <a:gd name="connsiteY13-8936" fmla="*/ 198590 h 1017790"/>
                <a:gd name="connsiteX14-8937" fmla="*/ 4252575 w 7664420"/>
                <a:gd name="connsiteY14-8938" fmla="*/ 279516 h 1017790"/>
                <a:gd name="connsiteX15-8939" fmla="*/ 4009683 w 7664420"/>
                <a:gd name="connsiteY15-8940" fmla="*/ 293622 h 1017790"/>
                <a:gd name="connsiteX16-8941" fmla="*/ 3842557 w 7664420"/>
                <a:gd name="connsiteY16-8942" fmla="*/ 217807 h 1017790"/>
                <a:gd name="connsiteX17-8943" fmla="*/ 3228366 w 7664420"/>
                <a:gd name="connsiteY17-8944" fmla="*/ 323008 h 1017790"/>
                <a:gd name="connsiteX18-8945" fmla="*/ 2750529 w 7664420"/>
                <a:gd name="connsiteY18-8946" fmla="*/ 333224 h 1017790"/>
                <a:gd name="connsiteX19-8947" fmla="*/ 2400795 w 7664420"/>
                <a:gd name="connsiteY19-8948" fmla="*/ 387054 h 1017790"/>
                <a:gd name="connsiteX20-8949" fmla="*/ 2070022 w 7664420"/>
                <a:gd name="connsiteY20-8950" fmla="*/ 473638 h 1017790"/>
                <a:gd name="connsiteX21-8951" fmla="*/ 2666215 w 7664420"/>
                <a:gd name="connsiteY21-8952" fmla="*/ 532624 h 1017790"/>
                <a:gd name="connsiteX22-8953" fmla="*/ 3203205 w 7664420"/>
                <a:gd name="connsiteY22-8954" fmla="*/ 462418 h 1017790"/>
                <a:gd name="connsiteX23-8955" fmla="*/ 4254628 w 7664420"/>
                <a:gd name="connsiteY23-8956" fmla="*/ 332557 h 1017790"/>
                <a:gd name="connsiteX24-8957" fmla="*/ 4977125 w 7664420"/>
                <a:gd name="connsiteY24-8958" fmla="*/ 371109 h 1017790"/>
                <a:gd name="connsiteX25-8959" fmla="*/ 5733232 w 7664420"/>
                <a:gd name="connsiteY25-8960" fmla="*/ 260465 h 1017790"/>
                <a:gd name="connsiteX26-8961" fmla="*/ 6796376 w 7664420"/>
                <a:gd name="connsiteY26-8962" fmla="*/ 436589 h 1017790"/>
                <a:gd name="connsiteX27-8963" fmla="*/ 7059369 w 7664420"/>
                <a:gd name="connsiteY27-8964" fmla="*/ 471250 h 1017790"/>
                <a:gd name="connsiteX28-8965" fmla="*/ 7595691 w 7664420"/>
                <a:gd name="connsiteY28-8966" fmla="*/ 310953 h 1017790"/>
                <a:gd name="connsiteX29-8967" fmla="*/ 7628131 w 7664420"/>
                <a:gd name="connsiteY29-8968" fmla="*/ 723357 h 1017790"/>
                <a:gd name="connsiteX30-8969" fmla="*/ 7146905 w 7664420"/>
                <a:gd name="connsiteY30-8970" fmla="*/ 737299 h 1017790"/>
                <a:gd name="connsiteX31-8971" fmla="*/ 7023490 w 7664420"/>
                <a:gd name="connsiteY31-8972" fmla="*/ 778621 h 1017790"/>
                <a:gd name="connsiteX32-8973" fmla="*/ 6549377 w 7664420"/>
                <a:gd name="connsiteY32-8974" fmla="*/ 698197 h 1017790"/>
                <a:gd name="connsiteX33-8975" fmla="*/ 5895917 w 7664420"/>
                <a:gd name="connsiteY33-8976" fmla="*/ 782177 h 1017790"/>
                <a:gd name="connsiteX34-8977" fmla="*/ 5424692 w 7664420"/>
                <a:gd name="connsiteY34-8978" fmla="*/ 731689 h 1017790"/>
                <a:gd name="connsiteX35-8979" fmla="*/ 4981517 w 7664420"/>
                <a:gd name="connsiteY35-8980" fmla="*/ 905593 h 1017790"/>
                <a:gd name="connsiteX36-8981" fmla="*/ 4431755 w 7664420"/>
                <a:gd name="connsiteY36-8982" fmla="*/ 922423 h 1017790"/>
                <a:gd name="connsiteX37-8983" fmla="*/ 3938091 w 7664420"/>
                <a:gd name="connsiteY37-8984" fmla="*/ 1017790 h 1017790"/>
                <a:gd name="connsiteX38-8985" fmla="*/ 0 w 7664420"/>
                <a:gd name="connsiteY38-8986" fmla="*/ 1017790 h 1017790"/>
                <a:gd name="connsiteX0-8987" fmla="*/ 0 w 7664420"/>
                <a:gd name="connsiteY0-8988" fmla="*/ 1017790 h 1017790"/>
                <a:gd name="connsiteX1-8989" fmla="*/ 259271 w 7664420"/>
                <a:gd name="connsiteY1-8990" fmla="*/ 681698 h 1017790"/>
                <a:gd name="connsiteX2-8991" fmla="*/ 487503 w 7664420"/>
                <a:gd name="connsiteY2-8992" fmla="*/ 656539 h 1017790"/>
                <a:gd name="connsiteX3-8993" fmla="*/ 669121 w 7664420"/>
                <a:gd name="connsiteY3-8994" fmla="*/ 685805 h 1017790"/>
                <a:gd name="connsiteX4-8995" fmla="*/ 833041 w 7664420"/>
                <a:gd name="connsiteY4-8996" fmla="*/ 786068 h 1017790"/>
                <a:gd name="connsiteX5-8997" fmla="*/ 1115137 w 7664420"/>
                <a:gd name="connsiteY5-8998" fmla="*/ 778121 h 1017790"/>
                <a:gd name="connsiteX6-8999" fmla="*/ 1363185 w 7664420"/>
                <a:gd name="connsiteY6-9000" fmla="*/ 209976 h 1017790"/>
                <a:gd name="connsiteX7-9001" fmla="*/ 2880059 w 7664420"/>
                <a:gd name="connsiteY7-9002" fmla="*/ 2748 h 1017790"/>
                <a:gd name="connsiteX8-9003" fmla="*/ 3769678 w 7664420"/>
                <a:gd name="connsiteY8-9004" fmla="*/ 27825 h 1017790"/>
                <a:gd name="connsiteX9-9005" fmla="*/ 4272462 w 7664420"/>
                <a:gd name="connsiteY9-9006" fmla="*/ 4801 h 1017790"/>
                <a:gd name="connsiteX10-9007" fmla="*/ 4530511 w 7664420"/>
                <a:gd name="connsiteY10-9008" fmla="*/ 278296 h 1017790"/>
                <a:gd name="connsiteX11-9009" fmla="*/ 4366824 w 7664420"/>
                <a:gd name="connsiteY11-9010" fmla="*/ 238859 h 1017790"/>
                <a:gd name="connsiteX12-9011" fmla="*/ 4235077 w 7664420"/>
                <a:gd name="connsiteY12-9012" fmla="*/ 141657 h 1017790"/>
                <a:gd name="connsiteX13-9013" fmla="*/ 4138492 w 7664420"/>
                <a:gd name="connsiteY13-9014" fmla="*/ 198590 h 1017790"/>
                <a:gd name="connsiteX14-9015" fmla="*/ 4252575 w 7664420"/>
                <a:gd name="connsiteY14-9016" fmla="*/ 279516 h 1017790"/>
                <a:gd name="connsiteX15-9017" fmla="*/ 4009683 w 7664420"/>
                <a:gd name="connsiteY15-9018" fmla="*/ 293622 h 1017790"/>
                <a:gd name="connsiteX16-9019" fmla="*/ 3842557 w 7664420"/>
                <a:gd name="connsiteY16-9020" fmla="*/ 217807 h 1017790"/>
                <a:gd name="connsiteX17-9021" fmla="*/ 3228366 w 7664420"/>
                <a:gd name="connsiteY17-9022" fmla="*/ 323008 h 1017790"/>
                <a:gd name="connsiteX18-9023" fmla="*/ 2750529 w 7664420"/>
                <a:gd name="connsiteY18-9024" fmla="*/ 333224 h 1017790"/>
                <a:gd name="connsiteX19-9025" fmla="*/ 2400795 w 7664420"/>
                <a:gd name="connsiteY19-9026" fmla="*/ 387054 h 1017790"/>
                <a:gd name="connsiteX20-9027" fmla="*/ 2070022 w 7664420"/>
                <a:gd name="connsiteY20-9028" fmla="*/ 473638 h 1017790"/>
                <a:gd name="connsiteX21-9029" fmla="*/ 2666215 w 7664420"/>
                <a:gd name="connsiteY21-9030" fmla="*/ 532624 h 1017790"/>
                <a:gd name="connsiteX22-9031" fmla="*/ 3203205 w 7664420"/>
                <a:gd name="connsiteY22-9032" fmla="*/ 462418 h 1017790"/>
                <a:gd name="connsiteX23-9033" fmla="*/ 4254628 w 7664420"/>
                <a:gd name="connsiteY23-9034" fmla="*/ 332557 h 1017790"/>
                <a:gd name="connsiteX24-9035" fmla="*/ 4977125 w 7664420"/>
                <a:gd name="connsiteY24-9036" fmla="*/ 371109 h 1017790"/>
                <a:gd name="connsiteX25-9037" fmla="*/ 5733232 w 7664420"/>
                <a:gd name="connsiteY25-9038" fmla="*/ 260465 h 1017790"/>
                <a:gd name="connsiteX26-9039" fmla="*/ 6796376 w 7664420"/>
                <a:gd name="connsiteY26-9040" fmla="*/ 436589 h 1017790"/>
                <a:gd name="connsiteX27-9041" fmla="*/ 7059369 w 7664420"/>
                <a:gd name="connsiteY27-9042" fmla="*/ 471250 h 1017790"/>
                <a:gd name="connsiteX28-9043" fmla="*/ 7595691 w 7664420"/>
                <a:gd name="connsiteY28-9044" fmla="*/ 310953 h 1017790"/>
                <a:gd name="connsiteX29-9045" fmla="*/ 7628131 w 7664420"/>
                <a:gd name="connsiteY29-9046" fmla="*/ 723357 h 1017790"/>
                <a:gd name="connsiteX30-9047" fmla="*/ 7146905 w 7664420"/>
                <a:gd name="connsiteY30-9048" fmla="*/ 737299 h 1017790"/>
                <a:gd name="connsiteX31-9049" fmla="*/ 7023490 w 7664420"/>
                <a:gd name="connsiteY31-9050" fmla="*/ 778621 h 1017790"/>
                <a:gd name="connsiteX32-9051" fmla="*/ 6549377 w 7664420"/>
                <a:gd name="connsiteY32-9052" fmla="*/ 698197 h 1017790"/>
                <a:gd name="connsiteX33-9053" fmla="*/ 5895917 w 7664420"/>
                <a:gd name="connsiteY33-9054" fmla="*/ 782177 h 1017790"/>
                <a:gd name="connsiteX34-9055" fmla="*/ 5424692 w 7664420"/>
                <a:gd name="connsiteY34-9056" fmla="*/ 731689 h 1017790"/>
                <a:gd name="connsiteX35-9057" fmla="*/ 4981517 w 7664420"/>
                <a:gd name="connsiteY35-9058" fmla="*/ 905593 h 1017790"/>
                <a:gd name="connsiteX36-9059" fmla="*/ 4431755 w 7664420"/>
                <a:gd name="connsiteY36-9060" fmla="*/ 922423 h 1017790"/>
                <a:gd name="connsiteX37-9061" fmla="*/ 3938091 w 7664420"/>
                <a:gd name="connsiteY37-9062" fmla="*/ 1017790 h 1017790"/>
                <a:gd name="connsiteX38-9063" fmla="*/ 0 w 7664420"/>
                <a:gd name="connsiteY38-9064" fmla="*/ 1017790 h 1017790"/>
                <a:gd name="connsiteX0-9065" fmla="*/ 0 w 7664420"/>
                <a:gd name="connsiteY0-9066" fmla="*/ 1017790 h 1017790"/>
                <a:gd name="connsiteX1-9067" fmla="*/ 259271 w 7664420"/>
                <a:gd name="connsiteY1-9068" fmla="*/ 681698 h 1017790"/>
                <a:gd name="connsiteX2-9069" fmla="*/ 487503 w 7664420"/>
                <a:gd name="connsiteY2-9070" fmla="*/ 656539 h 1017790"/>
                <a:gd name="connsiteX3-9071" fmla="*/ 669121 w 7664420"/>
                <a:gd name="connsiteY3-9072" fmla="*/ 685805 h 1017790"/>
                <a:gd name="connsiteX4-9073" fmla="*/ 833041 w 7664420"/>
                <a:gd name="connsiteY4-9074" fmla="*/ 786068 h 1017790"/>
                <a:gd name="connsiteX5-9075" fmla="*/ 1115137 w 7664420"/>
                <a:gd name="connsiteY5-9076" fmla="*/ 778121 h 1017790"/>
                <a:gd name="connsiteX6-9077" fmla="*/ 1363185 w 7664420"/>
                <a:gd name="connsiteY6-9078" fmla="*/ 209976 h 1017790"/>
                <a:gd name="connsiteX7-9079" fmla="*/ 2880059 w 7664420"/>
                <a:gd name="connsiteY7-9080" fmla="*/ 2748 h 1017790"/>
                <a:gd name="connsiteX8-9081" fmla="*/ 3769678 w 7664420"/>
                <a:gd name="connsiteY8-9082" fmla="*/ 27825 h 1017790"/>
                <a:gd name="connsiteX9-9083" fmla="*/ 4272462 w 7664420"/>
                <a:gd name="connsiteY9-9084" fmla="*/ 4801 h 1017790"/>
                <a:gd name="connsiteX10-9085" fmla="*/ 4530511 w 7664420"/>
                <a:gd name="connsiteY10-9086" fmla="*/ 278296 h 1017790"/>
                <a:gd name="connsiteX11-9087" fmla="*/ 4366824 w 7664420"/>
                <a:gd name="connsiteY11-9088" fmla="*/ 238859 h 1017790"/>
                <a:gd name="connsiteX12-9089" fmla="*/ 4235077 w 7664420"/>
                <a:gd name="connsiteY12-9090" fmla="*/ 141657 h 1017790"/>
                <a:gd name="connsiteX13-9091" fmla="*/ 4138492 w 7664420"/>
                <a:gd name="connsiteY13-9092" fmla="*/ 198590 h 1017790"/>
                <a:gd name="connsiteX14-9093" fmla="*/ 4252575 w 7664420"/>
                <a:gd name="connsiteY14-9094" fmla="*/ 279516 h 1017790"/>
                <a:gd name="connsiteX15-9095" fmla="*/ 4009683 w 7664420"/>
                <a:gd name="connsiteY15-9096" fmla="*/ 293622 h 1017790"/>
                <a:gd name="connsiteX16-9097" fmla="*/ 3842557 w 7664420"/>
                <a:gd name="connsiteY16-9098" fmla="*/ 217807 h 1017790"/>
                <a:gd name="connsiteX17-9099" fmla="*/ 3228366 w 7664420"/>
                <a:gd name="connsiteY17-9100" fmla="*/ 323008 h 1017790"/>
                <a:gd name="connsiteX18-9101" fmla="*/ 2750529 w 7664420"/>
                <a:gd name="connsiteY18-9102" fmla="*/ 333224 h 1017790"/>
                <a:gd name="connsiteX19-9103" fmla="*/ 2400795 w 7664420"/>
                <a:gd name="connsiteY19-9104" fmla="*/ 387054 h 1017790"/>
                <a:gd name="connsiteX20-9105" fmla="*/ 2070022 w 7664420"/>
                <a:gd name="connsiteY20-9106" fmla="*/ 473638 h 1017790"/>
                <a:gd name="connsiteX21-9107" fmla="*/ 2666215 w 7664420"/>
                <a:gd name="connsiteY21-9108" fmla="*/ 532624 h 1017790"/>
                <a:gd name="connsiteX22-9109" fmla="*/ 3203205 w 7664420"/>
                <a:gd name="connsiteY22-9110" fmla="*/ 462418 h 1017790"/>
                <a:gd name="connsiteX23-9111" fmla="*/ 4254628 w 7664420"/>
                <a:gd name="connsiteY23-9112" fmla="*/ 332557 h 1017790"/>
                <a:gd name="connsiteX24-9113" fmla="*/ 4977125 w 7664420"/>
                <a:gd name="connsiteY24-9114" fmla="*/ 371109 h 1017790"/>
                <a:gd name="connsiteX25-9115" fmla="*/ 5733232 w 7664420"/>
                <a:gd name="connsiteY25-9116" fmla="*/ 260465 h 1017790"/>
                <a:gd name="connsiteX26-9117" fmla="*/ 6796376 w 7664420"/>
                <a:gd name="connsiteY26-9118" fmla="*/ 436589 h 1017790"/>
                <a:gd name="connsiteX27-9119" fmla="*/ 7059369 w 7664420"/>
                <a:gd name="connsiteY27-9120" fmla="*/ 471250 h 1017790"/>
                <a:gd name="connsiteX28-9121" fmla="*/ 7595691 w 7664420"/>
                <a:gd name="connsiteY28-9122" fmla="*/ 310953 h 1017790"/>
                <a:gd name="connsiteX29-9123" fmla="*/ 7628131 w 7664420"/>
                <a:gd name="connsiteY29-9124" fmla="*/ 723357 h 1017790"/>
                <a:gd name="connsiteX30-9125" fmla="*/ 7146905 w 7664420"/>
                <a:gd name="connsiteY30-9126" fmla="*/ 737299 h 1017790"/>
                <a:gd name="connsiteX31-9127" fmla="*/ 7023490 w 7664420"/>
                <a:gd name="connsiteY31-9128" fmla="*/ 778621 h 1017790"/>
                <a:gd name="connsiteX32-9129" fmla="*/ 6549377 w 7664420"/>
                <a:gd name="connsiteY32-9130" fmla="*/ 698197 h 1017790"/>
                <a:gd name="connsiteX33-9131" fmla="*/ 5895917 w 7664420"/>
                <a:gd name="connsiteY33-9132" fmla="*/ 782177 h 1017790"/>
                <a:gd name="connsiteX34-9133" fmla="*/ 5424692 w 7664420"/>
                <a:gd name="connsiteY34-9134" fmla="*/ 731689 h 1017790"/>
                <a:gd name="connsiteX35-9135" fmla="*/ 4981517 w 7664420"/>
                <a:gd name="connsiteY35-9136" fmla="*/ 905593 h 1017790"/>
                <a:gd name="connsiteX36-9137" fmla="*/ 4431755 w 7664420"/>
                <a:gd name="connsiteY36-9138" fmla="*/ 922423 h 1017790"/>
                <a:gd name="connsiteX37-9139" fmla="*/ 3938091 w 7664420"/>
                <a:gd name="connsiteY37-9140" fmla="*/ 1017790 h 1017790"/>
                <a:gd name="connsiteX38-9141" fmla="*/ 0 w 7664420"/>
                <a:gd name="connsiteY38-9142" fmla="*/ 1017790 h 1017790"/>
                <a:gd name="connsiteX0-9143" fmla="*/ 0 w 7664420"/>
                <a:gd name="connsiteY0-9144" fmla="*/ 1017790 h 1017790"/>
                <a:gd name="connsiteX1-9145" fmla="*/ 259271 w 7664420"/>
                <a:gd name="connsiteY1-9146" fmla="*/ 681698 h 1017790"/>
                <a:gd name="connsiteX2-9147" fmla="*/ 487503 w 7664420"/>
                <a:gd name="connsiteY2-9148" fmla="*/ 656539 h 1017790"/>
                <a:gd name="connsiteX3-9149" fmla="*/ 669121 w 7664420"/>
                <a:gd name="connsiteY3-9150" fmla="*/ 685805 h 1017790"/>
                <a:gd name="connsiteX4-9151" fmla="*/ 833041 w 7664420"/>
                <a:gd name="connsiteY4-9152" fmla="*/ 786068 h 1017790"/>
                <a:gd name="connsiteX5-9153" fmla="*/ 1115137 w 7664420"/>
                <a:gd name="connsiteY5-9154" fmla="*/ 778121 h 1017790"/>
                <a:gd name="connsiteX6-9155" fmla="*/ 1363185 w 7664420"/>
                <a:gd name="connsiteY6-9156" fmla="*/ 209976 h 1017790"/>
                <a:gd name="connsiteX7-9157" fmla="*/ 2880059 w 7664420"/>
                <a:gd name="connsiteY7-9158" fmla="*/ 2748 h 1017790"/>
                <a:gd name="connsiteX8-9159" fmla="*/ 3769678 w 7664420"/>
                <a:gd name="connsiteY8-9160" fmla="*/ 27825 h 1017790"/>
                <a:gd name="connsiteX9-9161" fmla="*/ 4272462 w 7664420"/>
                <a:gd name="connsiteY9-9162" fmla="*/ 4801 h 1017790"/>
                <a:gd name="connsiteX10-9163" fmla="*/ 4530511 w 7664420"/>
                <a:gd name="connsiteY10-9164" fmla="*/ 278296 h 1017790"/>
                <a:gd name="connsiteX11-9165" fmla="*/ 4366824 w 7664420"/>
                <a:gd name="connsiteY11-9166" fmla="*/ 238859 h 1017790"/>
                <a:gd name="connsiteX12-9167" fmla="*/ 4235077 w 7664420"/>
                <a:gd name="connsiteY12-9168" fmla="*/ 141657 h 1017790"/>
                <a:gd name="connsiteX13-9169" fmla="*/ 4138492 w 7664420"/>
                <a:gd name="connsiteY13-9170" fmla="*/ 198590 h 1017790"/>
                <a:gd name="connsiteX14-9171" fmla="*/ 4252575 w 7664420"/>
                <a:gd name="connsiteY14-9172" fmla="*/ 279516 h 1017790"/>
                <a:gd name="connsiteX15-9173" fmla="*/ 4009683 w 7664420"/>
                <a:gd name="connsiteY15-9174" fmla="*/ 293622 h 1017790"/>
                <a:gd name="connsiteX16-9175" fmla="*/ 3842557 w 7664420"/>
                <a:gd name="connsiteY16-9176" fmla="*/ 217807 h 1017790"/>
                <a:gd name="connsiteX17-9177" fmla="*/ 3228366 w 7664420"/>
                <a:gd name="connsiteY17-9178" fmla="*/ 323008 h 1017790"/>
                <a:gd name="connsiteX18-9179" fmla="*/ 2750529 w 7664420"/>
                <a:gd name="connsiteY18-9180" fmla="*/ 333224 h 1017790"/>
                <a:gd name="connsiteX19-9181" fmla="*/ 2400795 w 7664420"/>
                <a:gd name="connsiteY19-9182" fmla="*/ 387054 h 1017790"/>
                <a:gd name="connsiteX20-9183" fmla="*/ 2070022 w 7664420"/>
                <a:gd name="connsiteY20-9184" fmla="*/ 473638 h 1017790"/>
                <a:gd name="connsiteX21-9185" fmla="*/ 2666215 w 7664420"/>
                <a:gd name="connsiteY21-9186" fmla="*/ 532624 h 1017790"/>
                <a:gd name="connsiteX22-9187" fmla="*/ 3203205 w 7664420"/>
                <a:gd name="connsiteY22-9188" fmla="*/ 462418 h 1017790"/>
                <a:gd name="connsiteX23-9189" fmla="*/ 4254628 w 7664420"/>
                <a:gd name="connsiteY23-9190" fmla="*/ 332557 h 1017790"/>
                <a:gd name="connsiteX24-9191" fmla="*/ 4977125 w 7664420"/>
                <a:gd name="connsiteY24-9192" fmla="*/ 371109 h 1017790"/>
                <a:gd name="connsiteX25-9193" fmla="*/ 5733232 w 7664420"/>
                <a:gd name="connsiteY25-9194" fmla="*/ 260465 h 1017790"/>
                <a:gd name="connsiteX26-9195" fmla="*/ 6796376 w 7664420"/>
                <a:gd name="connsiteY26-9196" fmla="*/ 436589 h 1017790"/>
                <a:gd name="connsiteX27-9197" fmla="*/ 7059369 w 7664420"/>
                <a:gd name="connsiteY27-9198" fmla="*/ 471250 h 1017790"/>
                <a:gd name="connsiteX28-9199" fmla="*/ 7595691 w 7664420"/>
                <a:gd name="connsiteY28-9200" fmla="*/ 310953 h 1017790"/>
                <a:gd name="connsiteX29-9201" fmla="*/ 7628131 w 7664420"/>
                <a:gd name="connsiteY29-9202" fmla="*/ 723357 h 1017790"/>
                <a:gd name="connsiteX30-9203" fmla="*/ 7146905 w 7664420"/>
                <a:gd name="connsiteY30-9204" fmla="*/ 737299 h 1017790"/>
                <a:gd name="connsiteX31-9205" fmla="*/ 7023490 w 7664420"/>
                <a:gd name="connsiteY31-9206" fmla="*/ 778621 h 1017790"/>
                <a:gd name="connsiteX32-9207" fmla="*/ 6549377 w 7664420"/>
                <a:gd name="connsiteY32-9208" fmla="*/ 698197 h 1017790"/>
                <a:gd name="connsiteX33-9209" fmla="*/ 5895917 w 7664420"/>
                <a:gd name="connsiteY33-9210" fmla="*/ 782177 h 1017790"/>
                <a:gd name="connsiteX34-9211" fmla="*/ 5424692 w 7664420"/>
                <a:gd name="connsiteY34-9212" fmla="*/ 731689 h 1017790"/>
                <a:gd name="connsiteX35-9213" fmla="*/ 4981517 w 7664420"/>
                <a:gd name="connsiteY35-9214" fmla="*/ 905593 h 1017790"/>
                <a:gd name="connsiteX36-9215" fmla="*/ 4431755 w 7664420"/>
                <a:gd name="connsiteY36-9216" fmla="*/ 922423 h 1017790"/>
                <a:gd name="connsiteX37-9217" fmla="*/ 3938091 w 7664420"/>
                <a:gd name="connsiteY37-9218" fmla="*/ 1017790 h 1017790"/>
                <a:gd name="connsiteX38-9219" fmla="*/ 0 w 7664420"/>
                <a:gd name="connsiteY38-9220" fmla="*/ 1017790 h 1017790"/>
                <a:gd name="connsiteX0-9221" fmla="*/ 0 w 7664420"/>
                <a:gd name="connsiteY0-9222" fmla="*/ 1017790 h 1017790"/>
                <a:gd name="connsiteX1-9223" fmla="*/ 259271 w 7664420"/>
                <a:gd name="connsiteY1-9224" fmla="*/ 681698 h 1017790"/>
                <a:gd name="connsiteX2-9225" fmla="*/ 487503 w 7664420"/>
                <a:gd name="connsiteY2-9226" fmla="*/ 656539 h 1017790"/>
                <a:gd name="connsiteX3-9227" fmla="*/ 669121 w 7664420"/>
                <a:gd name="connsiteY3-9228" fmla="*/ 685805 h 1017790"/>
                <a:gd name="connsiteX4-9229" fmla="*/ 833041 w 7664420"/>
                <a:gd name="connsiteY4-9230" fmla="*/ 786068 h 1017790"/>
                <a:gd name="connsiteX5-9231" fmla="*/ 1115137 w 7664420"/>
                <a:gd name="connsiteY5-9232" fmla="*/ 778121 h 1017790"/>
                <a:gd name="connsiteX6-9233" fmla="*/ 1363185 w 7664420"/>
                <a:gd name="connsiteY6-9234" fmla="*/ 209976 h 1017790"/>
                <a:gd name="connsiteX7-9235" fmla="*/ 2880059 w 7664420"/>
                <a:gd name="connsiteY7-9236" fmla="*/ 2748 h 1017790"/>
                <a:gd name="connsiteX8-9237" fmla="*/ 3769678 w 7664420"/>
                <a:gd name="connsiteY8-9238" fmla="*/ 27825 h 1017790"/>
                <a:gd name="connsiteX9-9239" fmla="*/ 4272462 w 7664420"/>
                <a:gd name="connsiteY9-9240" fmla="*/ 4801 h 1017790"/>
                <a:gd name="connsiteX10-9241" fmla="*/ 4530511 w 7664420"/>
                <a:gd name="connsiteY10-9242" fmla="*/ 278296 h 1017790"/>
                <a:gd name="connsiteX11-9243" fmla="*/ 4366824 w 7664420"/>
                <a:gd name="connsiteY11-9244" fmla="*/ 238859 h 1017790"/>
                <a:gd name="connsiteX12-9245" fmla="*/ 4235077 w 7664420"/>
                <a:gd name="connsiteY12-9246" fmla="*/ 141657 h 1017790"/>
                <a:gd name="connsiteX13-9247" fmla="*/ 4138492 w 7664420"/>
                <a:gd name="connsiteY13-9248" fmla="*/ 198590 h 1017790"/>
                <a:gd name="connsiteX14-9249" fmla="*/ 4252575 w 7664420"/>
                <a:gd name="connsiteY14-9250" fmla="*/ 279516 h 1017790"/>
                <a:gd name="connsiteX15-9251" fmla="*/ 4009683 w 7664420"/>
                <a:gd name="connsiteY15-9252" fmla="*/ 293622 h 1017790"/>
                <a:gd name="connsiteX16-9253" fmla="*/ 3842557 w 7664420"/>
                <a:gd name="connsiteY16-9254" fmla="*/ 217807 h 1017790"/>
                <a:gd name="connsiteX17-9255" fmla="*/ 3228366 w 7664420"/>
                <a:gd name="connsiteY17-9256" fmla="*/ 323008 h 1017790"/>
                <a:gd name="connsiteX18-9257" fmla="*/ 2750529 w 7664420"/>
                <a:gd name="connsiteY18-9258" fmla="*/ 333224 h 1017790"/>
                <a:gd name="connsiteX19-9259" fmla="*/ 2400795 w 7664420"/>
                <a:gd name="connsiteY19-9260" fmla="*/ 387054 h 1017790"/>
                <a:gd name="connsiteX20-9261" fmla="*/ 2070022 w 7664420"/>
                <a:gd name="connsiteY20-9262" fmla="*/ 473638 h 1017790"/>
                <a:gd name="connsiteX21-9263" fmla="*/ 2666215 w 7664420"/>
                <a:gd name="connsiteY21-9264" fmla="*/ 532624 h 1017790"/>
                <a:gd name="connsiteX22-9265" fmla="*/ 3203205 w 7664420"/>
                <a:gd name="connsiteY22-9266" fmla="*/ 462418 h 1017790"/>
                <a:gd name="connsiteX23-9267" fmla="*/ 4254628 w 7664420"/>
                <a:gd name="connsiteY23-9268" fmla="*/ 332557 h 1017790"/>
                <a:gd name="connsiteX24-9269" fmla="*/ 4977125 w 7664420"/>
                <a:gd name="connsiteY24-9270" fmla="*/ 371109 h 1017790"/>
                <a:gd name="connsiteX25-9271" fmla="*/ 5733232 w 7664420"/>
                <a:gd name="connsiteY25-9272" fmla="*/ 260465 h 1017790"/>
                <a:gd name="connsiteX26-9273" fmla="*/ 6796376 w 7664420"/>
                <a:gd name="connsiteY26-9274" fmla="*/ 436589 h 1017790"/>
                <a:gd name="connsiteX27-9275" fmla="*/ 7059369 w 7664420"/>
                <a:gd name="connsiteY27-9276" fmla="*/ 471250 h 1017790"/>
                <a:gd name="connsiteX28-9277" fmla="*/ 7595691 w 7664420"/>
                <a:gd name="connsiteY28-9278" fmla="*/ 310953 h 1017790"/>
                <a:gd name="connsiteX29-9279" fmla="*/ 7628131 w 7664420"/>
                <a:gd name="connsiteY29-9280" fmla="*/ 723357 h 1017790"/>
                <a:gd name="connsiteX30-9281" fmla="*/ 7146905 w 7664420"/>
                <a:gd name="connsiteY30-9282" fmla="*/ 737299 h 1017790"/>
                <a:gd name="connsiteX31-9283" fmla="*/ 7023490 w 7664420"/>
                <a:gd name="connsiteY31-9284" fmla="*/ 778621 h 1017790"/>
                <a:gd name="connsiteX32-9285" fmla="*/ 6549377 w 7664420"/>
                <a:gd name="connsiteY32-9286" fmla="*/ 698197 h 1017790"/>
                <a:gd name="connsiteX33-9287" fmla="*/ 5895917 w 7664420"/>
                <a:gd name="connsiteY33-9288" fmla="*/ 782177 h 1017790"/>
                <a:gd name="connsiteX34-9289" fmla="*/ 5424692 w 7664420"/>
                <a:gd name="connsiteY34-9290" fmla="*/ 731689 h 1017790"/>
                <a:gd name="connsiteX35-9291" fmla="*/ 4978795 w 7664420"/>
                <a:gd name="connsiteY35-9292" fmla="*/ 867493 h 1017790"/>
                <a:gd name="connsiteX36-9293" fmla="*/ 4431755 w 7664420"/>
                <a:gd name="connsiteY36-9294" fmla="*/ 922423 h 1017790"/>
                <a:gd name="connsiteX37-9295" fmla="*/ 3938091 w 7664420"/>
                <a:gd name="connsiteY37-9296" fmla="*/ 1017790 h 1017790"/>
                <a:gd name="connsiteX38-9297" fmla="*/ 0 w 7664420"/>
                <a:gd name="connsiteY38-9298" fmla="*/ 1017790 h 1017790"/>
                <a:gd name="connsiteX0-9299" fmla="*/ 0 w 7664420"/>
                <a:gd name="connsiteY0-9300" fmla="*/ 1017790 h 1017790"/>
                <a:gd name="connsiteX1-9301" fmla="*/ 259271 w 7664420"/>
                <a:gd name="connsiteY1-9302" fmla="*/ 681698 h 1017790"/>
                <a:gd name="connsiteX2-9303" fmla="*/ 487503 w 7664420"/>
                <a:gd name="connsiteY2-9304" fmla="*/ 656539 h 1017790"/>
                <a:gd name="connsiteX3-9305" fmla="*/ 669121 w 7664420"/>
                <a:gd name="connsiteY3-9306" fmla="*/ 685805 h 1017790"/>
                <a:gd name="connsiteX4-9307" fmla="*/ 833041 w 7664420"/>
                <a:gd name="connsiteY4-9308" fmla="*/ 786068 h 1017790"/>
                <a:gd name="connsiteX5-9309" fmla="*/ 1115137 w 7664420"/>
                <a:gd name="connsiteY5-9310" fmla="*/ 778121 h 1017790"/>
                <a:gd name="connsiteX6-9311" fmla="*/ 1363185 w 7664420"/>
                <a:gd name="connsiteY6-9312" fmla="*/ 209976 h 1017790"/>
                <a:gd name="connsiteX7-9313" fmla="*/ 2880059 w 7664420"/>
                <a:gd name="connsiteY7-9314" fmla="*/ 2748 h 1017790"/>
                <a:gd name="connsiteX8-9315" fmla="*/ 3769678 w 7664420"/>
                <a:gd name="connsiteY8-9316" fmla="*/ 27825 h 1017790"/>
                <a:gd name="connsiteX9-9317" fmla="*/ 4272462 w 7664420"/>
                <a:gd name="connsiteY9-9318" fmla="*/ 4801 h 1017790"/>
                <a:gd name="connsiteX10-9319" fmla="*/ 4530511 w 7664420"/>
                <a:gd name="connsiteY10-9320" fmla="*/ 278296 h 1017790"/>
                <a:gd name="connsiteX11-9321" fmla="*/ 4366824 w 7664420"/>
                <a:gd name="connsiteY11-9322" fmla="*/ 238859 h 1017790"/>
                <a:gd name="connsiteX12-9323" fmla="*/ 4235077 w 7664420"/>
                <a:gd name="connsiteY12-9324" fmla="*/ 141657 h 1017790"/>
                <a:gd name="connsiteX13-9325" fmla="*/ 4138492 w 7664420"/>
                <a:gd name="connsiteY13-9326" fmla="*/ 198590 h 1017790"/>
                <a:gd name="connsiteX14-9327" fmla="*/ 4252575 w 7664420"/>
                <a:gd name="connsiteY14-9328" fmla="*/ 279516 h 1017790"/>
                <a:gd name="connsiteX15-9329" fmla="*/ 4009683 w 7664420"/>
                <a:gd name="connsiteY15-9330" fmla="*/ 293622 h 1017790"/>
                <a:gd name="connsiteX16-9331" fmla="*/ 3842557 w 7664420"/>
                <a:gd name="connsiteY16-9332" fmla="*/ 217807 h 1017790"/>
                <a:gd name="connsiteX17-9333" fmla="*/ 3228366 w 7664420"/>
                <a:gd name="connsiteY17-9334" fmla="*/ 323008 h 1017790"/>
                <a:gd name="connsiteX18-9335" fmla="*/ 2750529 w 7664420"/>
                <a:gd name="connsiteY18-9336" fmla="*/ 333224 h 1017790"/>
                <a:gd name="connsiteX19-9337" fmla="*/ 2400795 w 7664420"/>
                <a:gd name="connsiteY19-9338" fmla="*/ 387054 h 1017790"/>
                <a:gd name="connsiteX20-9339" fmla="*/ 2070022 w 7664420"/>
                <a:gd name="connsiteY20-9340" fmla="*/ 473638 h 1017790"/>
                <a:gd name="connsiteX21-9341" fmla="*/ 2666215 w 7664420"/>
                <a:gd name="connsiteY21-9342" fmla="*/ 532624 h 1017790"/>
                <a:gd name="connsiteX22-9343" fmla="*/ 3203205 w 7664420"/>
                <a:gd name="connsiteY22-9344" fmla="*/ 462418 h 1017790"/>
                <a:gd name="connsiteX23-9345" fmla="*/ 4254628 w 7664420"/>
                <a:gd name="connsiteY23-9346" fmla="*/ 332557 h 1017790"/>
                <a:gd name="connsiteX24-9347" fmla="*/ 4977125 w 7664420"/>
                <a:gd name="connsiteY24-9348" fmla="*/ 371109 h 1017790"/>
                <a:gd name="connsiteX25-9349" fmla="*/ 5733232 w 7664420"/>
                <a:gd name="connsiteY25-9350" fmla="*/ 260465 h 1017790"/>
                <a:gd name="connsiteX26-9351" fmla="*/ 6796376 w 7664420"/>
                <a:gd name="connsiteY26-9352" fmla="*/ 436589 h 1017790"/>
                <a:gd name="connsiteX27-9353" fmla="*/ 7059369 w 7664420"/>
                <a:gd name="connsiteY27-9354" fmla="*/ 471250 h 1017790"/>
                <a:gd name="connsiteX28-9355" fmla="*/ 7595691 w 7664420"/>
                <a:gd name="connsiteY28-9356" fmla="*/ 310953 h 1017790"/>
                <a:gd name="connsiteX29-9357" fmla="*/ 7628131 w 7664420"/>
                <a:gd name="connsiteY29-9358" fmla="*/ 723357 h 1017790"/>
                <a:gd name="connsiteX30-9359" fmla="*/ 7146905 w 7664420"/>
                <a:gd name="connsiteY30-9360" fmla="*/ 737299 h 1017790"/>
                <a:gd name="connsiteX31-9361" fmla="*/ 7023490 w 7664420"/>
                <a:gd name="connsiteY31-9362" fmla="*/ 778621 h 1017790"/>
                <a:gd name="connsiteX32-9363" fmla="*/ 6549377 w 7664420"/>
                <a:gd name="connsiteY32-9364" fmla="*/ 698197 h 1017790"/>
                <a:gd name="connsiteX33-9365" fmla="*/ 5895917 w 7664420"/>
                <a:gd name="connsiteY33-9366" fmla="*/ 782177 h 1017790"/>
                <a:gd name="connsiteX34-9367" fmla="*/ 5424692 w 7664420"/>
                <a:gd name="connsiteY34-9368" fmla="*/ 731689 h 1017790"/>
                <a:gd name="connsiteX35-9369" fmla="*/ 4978795 w 7664420"/>
                <a:gd name="connsiteY35-9370" fmla="*/ 867493 h 1017790"/>
                <a:gd name="connsiteX36-9371" fmla="*/ 4431755 w 7664420"/>
                <a:gd name="connsiteY36-9372" fmla="*/ 922423 h 1017790"/>
                <a:gd name="connsiteX37-9373" fmla="*/ 3938091 w 7664420"/>
                <a:gd name="connsiteY37-9374" fmla="*/ 1017790 h 1017790"/>
                <a:gd name="connsiteX38-9375" fmla="*/ 0 w 7664420"/>
                <a:gd name="connsiteY38-9376" fmla="*/ 1017790 h 1017790"/>
                <a:gd name="connsiteX0-9377" fmla="*/ 0 w 7664420"/>
                <a:gd name="connsiteY0-9378" fmla="*/ 1017790 h 1017790"/>
                <a:gd name="connsiteX1-9379" fmla="*/ 259271 w 7664420"/>
                <a:gd name="connsiteY1-9380" fmla="*/ 681698 h 1017790"/>
                <a:gd name="connsiteX2-9381" fmla="*/ 487503 w 7664420"/>
                <a:gd name="connsiteY2-9382" fmla="*/ 656539 h 1017790"/>
                <a:gd name="connsiteX3-9383" fmla="*/ 669121 w 7664420"/>
                <a:gd name="connsiteY3-9384" fmla="*/ 685805 h 1017790"/>
                <a:gd name="connsiteX4-9385" fmla="*/ 833041 w 7664420"/>
                <a:gd name="connsiteY4-9386" fmla="*/ 786068 h 1017790"/>
                <a:gd name="connsiteX5-9387" fmla="*/ 1115137 w 7664420"/>
                <a:gd name="connsiteY5-9388" fmla="*/ 778121 h 1017790"/>
                <a:gd name="connsiteX6-9389" fmla="*/ 1363185 w 7664420"/>
                <a:gd name="connsiteY6-9390" fmla="*/ 209976 h 1017790"/>
                <a:gd name="connsiteX7-9391" fmla="*/ 2880059 w 7664420"/>
                <a:gd name="connsiteY7-9392" fmla="*/ 2748 h 1017790"/>
                <a:gd name="connsiteX8-9393" fmla="*/ 3769678 w 7664420"/>
                <a:gd name="connsiteY8-9394" fmla="*/ 27825 h 1017790"/>
                <a:gd name="connsiteX9-9395" fmla="*/ 4272462 w 7664420"/>
                <a:gd name="connsiteY9-9396" fmla="*/ 4801 h 1017790"/>
                <a:gd name="connsiteX10-9397" fmla="*/ 4530511 w 7664420"/>
                <a:gd name="connsiteY10-9398" fmla="*/ 278296 h 1017790"/>
                <a:gd name="connsiteX11-9399" fmla="*/ 4366824 w 7664420"/>
                <a:gd name="connsiteY11-9400" fmla="*/ 238859 h 1017790"/>
                <a:gd name="connsiteX12-9401" fmla="*/ 4235077 w 7664420"/>
                <a:gd name="connsiteY12-9402" fmla="*/ 141657 h 1017790"/>
                <a:gd name="connsiteX13-9403" fmla="*/ 4138492 w 7664420"/>
                <a:gd name="connsiteY13-9404" fmla="*/ 198590 h 1017790"/>
                <a:gd name="connsiteX14-9405" fmla="*/ 4252575 w 7664420"/>
                <a:gd name="connsiteY14-9406" fmla="*/ 279516 h 1017790"/>
                <a:gd name="connsiteX15-9407" fmla="*/ 4009683 w 7664420"/>
                <a:gd name="connsiteY15-9408" fmla="*/ 293622 h 1017790"/>
                <a:gd name="connsiteX16-9409" fmla="*/ 3842557 w 7664420"/>
                <a:gd name="connsiteY16-9410" fmla="*/ 217807 h 1017790"/>
                <a:gd name="connsiteX17-9411" fmla="*/ 3228366 w 7664420"/>
                <a:gd name="connsiteY17-9412" fmla="*/ 323008 h 1017790"/>
                <a:gd name="connsiteX18-9413" fmla="*/ 2750529 w 7664420"/>
                <a:gd name="connsiteY18-9414" fmla="*/ 333224 h 1017790"/>
                <a:gd name="connsiteX19-9415" fmla="*/ 2400795 w 7664420"/>
                <a:gd name="connsiteY19-9416" fmla="*/ 387054 h 1017790"/>
                <a:gd name="connsiteX20-9417" fmla="*/ 2070022 w 7664420"/>
                <a:gd name="connsiteY20-9418" fmla="*/ 473638 h 1017790"/>
                <a:gd name="connsiteX21-9419" fmla="*/ 2666215 w 7664420"/>
                <a:gd name="connsiteY21-9420" fmla="*/ 532624 h 1017790"/>
                <a:gd name="connsiteX22-9421" fmla="*/ 3203205 w 7664420"/>
                <a:gd name="connsiteY22-9422" fmla="*/ 462418 h 1017790"/>
                <a:gd name="connsiteX23-9423" fmla="*/ 4254628 w 7664420"/>
                <a:gd name="connsiteY23-9424" fmla="*/ 332557 h 1017790"/>
                <a:gd name="connsiteX24-9425" fmla="*/ 4977125 w 7664420"/>
                <a:gd name="connsiteY24-9426" fmla="*/ 371109 h 1017790"/>
                <a:gd name="connsiteX25-9427" fmla="*/ 5733232 w 7664420"/>
                <a:gd name="connsiteY25-9428" fmla="*/ 260465 h 1017790"/>
                <a:gd name="connsiteX26-9429" fmla="*/ 6796376 w 7664420"/>
                <a:gd name="connsiteY26-9430" fmla="*/ 436589 h 1017790"/>
                <a:gd name="connsiteX27-9431" fmla="*/ 7059369 w 7664420"/>
                <a:gd name="connsiteY27-9432" fmla="*/ 471250 h 1017790"/>
                <a:gd name="connsiteX28-9433" fmla="*/ 7595691 w 7664420"/>
                <a:gd name="connsiteY28-9434" fmla="*/ 310953 h 1017790"/>
                <a:gd name="connsiteX29-9435" fmla="*/ 7628131 w 7664420"/>
                <a:gd name="connsiteY29-9436" fmla="*/ 723357 h 1017790"/>
                <a:gd name="connsiteX30-9437" fmla="*/ 7146905 w 7664420"/>
                <a:gd name="connsiteY30-9438" fmla="*/ 737299 h 1017790"/>
                <a:gd name="connsiteX31-9439" fmla="*/ 7023490 w 7664420"/>
                <a:gd name="connsiteY31-9440" fmla="*/ 778621 h 1017790"/>
                <a:gd name="connsiteX32-9441" fmla="*/ 6549377 w 7664420"/>
                <a:gd name="connsiteY32-9442" fmla="*/ 698197 h 1017790"/>
                <a:gd name="connsiteX33-9443" fmla="*/ 5895917 w 7664420"/>
                <a:gd name="connsiteY33-9444" fmla="*/ 782177 h 1017790"/>
                <a:gd name="connsiteX34-9445" fmla="*/ 5424692 w 7664420"/>
                <a:gd name="connsiteY34-9446" fmla="*/ 731689 h 1017790"/>
                <a:gd name="connsiteX35-9447" fmla="*/ 4978795 w 7664420"/>
                <a:gd name="connsiteY35-9448" fmla="*/ 867493 h 1017790"/>
                <a:gd name="connsiteX36-9449" fmla="*/ 4431755 w 7664420"/>
                <a:gd name="connsiteY36-9450" fmla="*/ 922423 h 1017790"/>
                <a:gd name="connsiteX37-9451" fmla="*/ 3938091 w 7664420"/>
                <a:gd name="connsiteY37-9452" fmla="*/ 1017790 h 1017790"/>
                <a:gd name="connsiteX38-9453" fmla="*/ 0 w 7664420"/>
                <a:gd name="connsiteY38-9454" fmla="*/ 1017790 h 1017790"/>
                <a:gd name="connsiteX0-9455" fmla="*/ 0 w 7664420"/>
                <a:gd name="connsiteY0-9456" fmla="*/ 1017790 h 1017790"/>
                <a:gd name="connsiteX1-9457" fmla="*/ 259271 w 7664420"/>
                <a:gd name="connsiteY1-9458" fmla="*/ 681698 h 1017790"/>
                <a:gd name="connsiteX2-9459" fmla="*/ 487503 w 7664420"/>
                <a:gd name="connsiteY2-9460" fmla="*/ 656539 h 1017790"/>
                <a:gd name="connsiteX3-9461" fmla="*/ 669121 w 7664420"/>
                <a:gd name="connsiteY3-9462" fmla="*/ 685805 h 1017790"/>
                <a:gd name="connsiteX4-9463" fmla="*/ 833041 w 7664420"/>
                <a:gd name="connsiteY4-9464" fmla="*/ 786068 h 1017790"/>
                <a:gd name="connsiteX5-9465" fmla="*/ 1115137 w 7664420"/>
                <a:gd name="connsiteY5-9466" fmla="*/ 778121 h 1017790"/>
                <a:gd name="connsiteX6-9467" fmla="*/ 1363185 w 7664420"/>
                <a:gd name="connsiteY6-9468" fmla="*/ 209976 h 1017790"/>
                <a:gd name="connsiteX7-9469" fmla="*/ 2880059 w 7664420"/>
                <a:gd name="connsiteY7-9470" fmla="*/ 2748 h 1017790"/>
                <a:gd name="connsiteX8-9471" fmla="*/ 3769678 w 7664420"/>
                <a:gd name="connsiteY8-9472" fmla="*/ 27825 h 1017790"/>
                <a:gd name="connsiteX9-9473" fmla="*/ 4272462 w 7664420"/>
                <a:gd name="connsiteY9-9474" fmla="*/ 4801 h 1017790"/>
                <a:gd name="connsiteX10-9475" fmla="*/ 4530511 w 7664420"/>
                <a:gd name="connsiteY10-9476" fmla="*/ 278296 h 1017790"/>
                <a:gd name="connsiteX11-9477" fmla="*/ 4366824 w 7664420"/>
                <a:gd name="connsiteY11-9478" fmla="*/ 238859 h 1017790"/>
                <a:gd name="connsiteX12-9479" fmla="*/ 4235077 w 7664420"/>
                <a:gd name="connsiteY12-9480" fmla="*/ 141657 h 1017790"/>
                <a:gd name="connsiteX13-9481" fmla="*/ 4138492 w 7664420"/>
                <a:gd name="connsiteY13-9482" fmla="*/ 198590 h 1017790"/>
                <a:gd name="connsiteX14-9483" fmla="*/ 4252575 w 7664420"/>
                <a:gd name="connsiteY14-9484" fmla="*/ 279516 h 1017790"/>
                <a:gd name="connsiteX15-9485" fmla="*/ 4009683 w 7664420"/>
                <a:gd name="connsiteY15-9486" fmla="*/ 293622 h 1017790"/>
                <a:gd name="connsiteX16-9487" fmla="*/ 3842557 w 7664420"/>
                <a:gd name="connsiteY16-9488" fmla="*/ 217807 h 1017790"/>
                <a:gd name="connsiteX17-9489" fmla="*/ 3228366 w 7664420"/>
                <a:gd name="connsiteY17-9490" fmla="*/ 323008 h 1017790"/>
                <a:gd name="connsiteX18-9491" fmla="*/ 2750529 w 7664420"/>
                <a:gd name="connsiteY18-9492" fmla="*/ 333224 h 1017790"/>
                <a:gd name="connsiteX19-9493" fmla="*/ 2400795 w 7664420"/>
                <a:gd name="connsiteY19-9494" fmla="*/ 387054 h 1017790"/>
                <a:gd name="connsiteX20-9495" fmla="*/ 2070022 w 7664420"/>
                <a:gd name="connsiteY20-9496" fmla="*/ 473638 h 1017790"/>
                <a:gd name="connsiteX21-9497" fmla="*/ 2666215 w 7664420"/>
                <a:gd name="connsiteY21-9498" fmla="*/ 532624 h 1017790"/>
                <a:gd name="connsiteX22-9499" fmla="*/ 3203205 w 7664420"/>
                <a:gd name="connsiteY22-9500" fmla="*/ 462418 h 1017790"/>
                <a:gd name="connsiteX23-9501" fmla="*/ 4254628 w 7664420"/>
                <a:gd name="connsiteY23-9502" fmla="*/ 332557 h 1017790"/>
                <a:gd name="connsiteX24-9503" fmla="*/ 4977125 w 7664420"/>
                <a:gd name="connsiteY24-9504" fmla="*/ 371109 h 1017790"/>
                <a:gd name="connsiteX25-9505" fmla="*/ 5733232 w 7664420"/>
                <a:gd name="connsiteY25-9506" fmla="*/ 260465 h 1017790"/>
                <a:gd name="connsiteX26-9507" fmla="*/ 6796376 w 7664420"/>
                <a:gd name="connsiteY26-9508" fmla="*/ 436589 h 1017790"/>
                <a:gd name="connsiteX27-9509" fmla="*/ 7059369 w 7664420"/>
                <a:gd name="connsiteY27-9510" fmla="*/ 471250 h 1017790"/>
                <a:gd name="connsiteX28-9511" fmla="*/ 7595691 w 7664420"/>
                <a:gd name="connsiteY28-9512" fmla="*/ 310953 h 1017790"/>
                <a:gd name="connsiteX29-9513" fmla="*/ 7628131 w 7664420"/>
                <a:gd name="connsiteY29-9514" fmla="*/ 723357 h 1017790"/>
                <a:gd name="connsiteX30-9515" fmla="*/ 7146905 w 7664420"/>
                <a:gd name="connsiteY30-9516" fmla="*/ 737299 h 1017790"/>
                <a:gd name="connsiteX31-9517" fmla="*/ 7023490 w 7664420"/>
                <a:gd name="connsiteY31-9518" fmla="*/ 778621 h 1017790"/>
                <a:gd name="connsiteX32-9519" fmla="*/ 6549377 w 7664420"/>
                <a:gd name="connsiteY32-9520" fmla="*/ 698197 h 1017790"/>
                <a:gd name="connsiteX33-9521" fmla="*/ 5895917 w 7664420"/>
                <a:gd name="connsiteY33-9522" fmla="*/ 782177 h 1017790"/>
                <a:gd name="connsiteX34-9523" fmla="*/ 5424692 w 7664420"/>
                <a:gd name="connsiteY34-9524" fmla="*/ 731689 h 1017790"/>
                <a:gd name="connsiteX35-9525" fmla="*/ 4978795 w 7664420"/>
                <a:gd name="connsiteY35-9526" fmla="*/ 867493 h 1017790"/>
                <a:gd name="connsiteX36-9527" fmla="*/ 4431755 w 7664420"/>
                <a:gd name="connsiteY36-9528" fmla="*/ 922423 h 1017790"/>
                <a:gd name="connsiteX37-9529" fmla="*/ 3938091 w 7664420"/>
                <a:gd name="connsiteY37-9530" fmla="*/ 1017790 h 1017790"/>
                <a:gd name="connsiteX38-9531" fmla="*/ 0 w 7664420"/>
                <a:gd name="connsiteY38-9532" fmla="*/ 1017790 h 1017790"/>
                <a:gd name="connsiteX0-9533" fmla="*/ 0 w 7664420"/>
                <a:gd name="connsiteY0-9534" fmla="*/ 1017790 h 1017790"/>
                <a:gd name="connsiteX1-9535" fmla="*/ 259271 w 7664420"/>
                <a:gd name="connsiteY1-9536" fmla="*/ 681698 h 1017790"/>
                <a:gd name="connsiteX2-9537" fmla="*/ 487503 w 7664420"/>
                <a:gd name="connsiteY2-9538" fmla="*/ 656539 h 1017790"/>
                <a:gd name="connsiteX3-9539" fmla="*/ 669121 w 7664420"/>
                <a:gd name="connsiteY3-9540" fmla="*/ 685805 h 1017790"/>
                <a:gd name="connsiteX4-9541" fmla="*/ 833041 w 7664420"/>
                <a:gd name="connsiteY4-9542" fmla="*/ 786068 h 1017790"/>
                <a:gd name="connsiteX5-9543" fmla="*/ 1115137 w 7664420"/>
                <a:gd name="connsiteY5-9544" fmla="*/ 778121 h 1017790"/>
                <a:gd name="connsiteX6-9545" fmla="*/ 1363185 w 7664420"/>
                <a:gd name="connsiteY6-9546" fmla="*/ 209976 h 1017790"/>
                <a:gd name="connsiteX7-9547" fmla="*/ 2880059 w 7664420"/>
                <a:gd name="connsiteY7-9548" fmla="*/ 2748 h 1017790"/>
                <a:gd name="connsiteX8-9549" fmla="*/ 3769678 w 7664420"/>
                <a:gd name="connsiteY8-9550" fmla="*/ 27825 h 1017790"/>
                <a:gd name="connsiteX9-9551" fmla="*/ 4272462 w 7664420"/>
                <a:gd name="connsiteY9-9552" fmla="*/ 4801 h 1017790"/>
                <a:gd name="connsiteX10-9553" fmla="*/ 4530511 w 7664420"/>
                <a:gd name="connsiteY10-9554" fmla="*/ 278296 h 1017790"/>
                <a:gd name="connsiteX11-9555" fmla="*/ 4366824 w 7664420"/>
                <a:gd name="connsiteY11-9556" fmla="*/ 238859 h 1017790"/>
                <a:gd name="connsiteX12-9557" fmla="*/ 4235077 w 7664420"/>
                <a:gd name="connsiteY12-9558" fmla="*/ 141657 h 1017790"/>
                <a:gd name="connsiteX13-9559" fmla="*/ 4138492 w 7664420"/>
                <a:gd name="connsiteY13-9560" fmla="*/ 198590 h 1017790"/>
                <a:gd name="connsiteX14-9561" fmla="*/ 4252575 w 7664420"/>
                <a:gd name="connsiteY14-9562" fmla="*/ 279516 h 1017790"/>
                <a:gd name="connsiteX15-9563" fmla="*/ 4009683 w 7664420"/>
                <a:gd name="connsiteY15-9564" fmla="*/ 293622 h 1017790"/>
                <a:gd name="connsiteX16-9565" fmla="*/ 3842557 w 7664420"/>
                <a:gd name="connsiteY16-9566" fmla="*/ 217807 h 1017790"/>
                <a:gd name="connsiteX17-9567" fmla="*/ 3228366 w 7664420"/>
                <a:gd name="connsiteY17-9568" fmla="*/ 323008 h 1017790"/>
                <a:gd name="connsiteX18-9569" fmla="*/ 2750529 w 7664420"/>
                <a:gd name="connsiteY18-9570" fmla="*/ 333224 h 1017790"/>
                <a:gd name="connsiteX19-9571" fmla="*/ 2400795 w 7664420"/>
                <a:gd name="connsiteY19-9572" fmla="*/ 387054 h 1017790"/>
                <a:gd name="connsiteX20-9573" fmla="*/ 2070022 w 7664420"/>
                <a:gd name="connsiteY20-9574" fmla="*/ 473638 h 1017790"/>
                <a:gd name="connsiteX21-9575" fmla="*/ 2666215 w 7664420"/>
                <a:gd name="connsiteY21-9576" fmla="*/ 532624 h 1017790"/>
                <a:gd name="connsiteX22-9577" fmla="*/ 3203205 w 7664420"/>
                <a:gd name="connsiteY22-9578" fmla="*/ 462418 h 1017790"/>
                <a:gd name="connsiteX23-9579" fmla="*/ 4254628 w 7664420"/>
                <a:gd name="connsiteY23-9580" fmla="*/ 332557 h 1017790"/>
                <a:gd name="connsiteX24-9581" fmla="*/ 4977125 w 7664420"/>
                <a:gd name="connsiteY24-9582" fmla="*/ 371109 h 1017790"/>
                <a:gd name="connsiteX25-9583" fmla="*/ 5733232 w 7664420"/>
                <a:gd name="connsiteY25-9584" fmla="*/ 260465 h 1017790"/>
                <a:gd name="connsiteX26-9585" fmla="*/ 6796376 w 7664420"/>
                <a:gd name="connsiteY26-9586" fmla="*/ 436589 h 1017790"/>
                <a:gd name="connsiteX27-9587" fmla="*/ 7059369 w 7664420"/>
                <a:gd name="connsiteY27-9588" fmla="*/ 471250 h 1017790"/>
                <a:gd name="connsiteX28-9589" fmla="*/ 7595691 w 7664420"/>
                <a:gd name="connsiteY28-9590" fmla="*/ 310953 h 1017790"/>
                <a:gd name="connsiteX29-9591" fmla="*/ 7628131 w 7664420"/>
                <a:gd name="connsiteY29-9592" fmla="*/ 723357 h 1017790"/>
                <a:gd name="connsiteX30-9593" fmla="*/ 7146905 w 7664420"/>
                <a:gd name="connsiteY30-9594" fmla="*/ 737299 h 1017790"/>
                <a:gd name="connsiteX31-9595" fmla="*/ 7023490 w 7664420"/>
                <a:gd name="connsiteY31-9596" fmla="*/ 778621 h 1017790"/>
                <a:gd name="connsiteX32-9597" fmla="*/ 6549377 w 7664420"/>
                <a:gd name="connsiteY32-9598" fmla="*/ 698197 h 1017790"/>
                <a:gd name="connsiteX33-9599" fmla="*/ 5895917 w 7664420"/>
                <a:gd name="connsiteY33-9600" fmla="*/ 782177 h 1017790"/>
                <a:gd name="connsiteX34-9601" fmla="*/ 5424692 w 7664420"/>
                <a:gd name="connsiteY34-9602" fmla="*/ 731689 h 1017790"/>
                <a:gd name="connsiteX35-9603" fmla="*/ 4978795 w 7664420"/>
                <a:gd name="connsiteY35-9604" fmla="*/ 867493 h 1017790"/>
                <a:gd name="connsiteX36-9605" fmla="*/ 4431755 w 7664420"/>
                <a:gd name="connsiteY36-9606" fmla="*/ 922423 h 1017790"/>
                <a:gd name="connsiteX37-9607" fmla="*/ 3954420 w 7664420"/>
                <a:gd name="connsiteY37-9608" fmla="*/ 1017790 h 1017790"/>
                <a:gd name="connsiteX38-9609" fmla="*/ 0 w 7664420"/>
                <a:gd name="connsiteY38-9610" fmla="*/ 1017790 h 10177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3041" y="connsiteY38-3042"/>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3" name="组合 62"/>
          <p:cNvGrpSpPr/>
          <p:nvPr/>
        </p:nvGrpSpPr>
        <p:grpSpPr>
          <a:xfrm>
            <a:off x="3768343" y="1666644"/>
            <a:ext cx="2263519" cy="350013"/>
            <a:chOff x="814328" y="3219334"/>
            <a:chExt cx="2797200" cy="432536"/>
          </a:xfrm>
        </p:grpSpPr>
        <p:grpSp>
          <p:nvGrpSpPr>
            <p:cNvPr id="64" name="组合 63"/>
            <p:cNvGrpSpPr/>
            <p:nvPr/>
          </p:nvGrpSpPr>
          <p:grpSpPr>
            <a:xfrm>
              <a:off x="814328" y="3219334"/>
              <a:ext cx="2797200" cy="432536"/>
              <a:chOff x="2173927" y="3285519"/>
              <a:chExt cx="3549387" cy="548848"/>
            </a:xfrm>
          </p:grpSpPr>
          <p:grpSp>
            <p:nvGrpSpPr>
              <p:cNvPr id="66" name="组合 6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68"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69"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67" name="椭圆 66"/>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65" name="TextBox 24"/>
            <p:cNvSpPr txBox="1"/>
            <p:nvPr/>
          </p:nvSpPr>
          <p:spPr>
            <a:xfrm>
              <a:off x="1217763" y="3242141"/>
              <a:ext cx="2191136"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Age</a:t>
              </a:r>
              <a:endParaRPr lang="zh-CN" altLang="en-US" sz="1800" dirty="0">
                <a:solidFill>
                  <a:srgbClr val="5E5E5E"/>
                </a:solidFill>
              </a:endParaRPr>
            </a:p>
          </p:txBody>
        </p:sp>
      </p:grpSp>
      <p:grpSp>
        <p:nvGrpSpPr>
          <p:cNvPr id="70" name="组合 69"/>
          <p:cNvGrpSpPr/>
          <p:nvPr/>
        </p:nvGrpSpPr>
        <p:grpSpPr>
          <a:xfrm>
            <a:off x="3768343" y="2176863"/>
            <a:ext cx="2263519" cy="350013"/>
            <a:chOff x="814328" y="3219334"/>
            <a:chExt cx="2797200" cy="432536"/>
          </a:xfrm>
        </p:grpSpPr>
        <p:grpSp>
          <p:nvGrpSpPr>
            <p:cNvPr id="71" name="组合 70"/>
            <p:cNvGrpSpPr/>
            <p:nvPr/>
          </p:nvGrpSpPr>
          <p:grpSpPr>
            <a:xfrm>
              <a:off x="814328" y="3219334"/>
              <a:ext cx="2797200" cy="432536"/>
              <a:chOff x="2173927" y="3285519"/>
              <a:chExt cx="3549387" cy="548848"/>
            </a:xfrm>
          </p:grpSpPr>
          <p:grpSp>
            <p:nvGrpSpPr>
              <p:cNvPr id="73" name="组合 72"/>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75"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76"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74" name="椭圆 73"/>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72" name="TextBox 24"/>
            <p:cNvSpPr txBox="1"/>
            <p:nvPr/>
          </p:nvSpPr>
          <p:spPr>
            <a:xfrm>
              <a:off x="1217763" y="3242141"/>
              <a:ext cx="2191136"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Gender</a:t>
              </a:r>
              <a:endParaRPr lang="zh-CN" altLang="en-US" sz="1800" dirty="0">
                <a:solidFill>
                  <a:srgbClr val="5E5E5E"/>
                </a:solidFill>
              </a:endParaRPr>
            </a:p>
          </p:txBody>
        </p:sp>
      </p:grpSp>
      <p:grpSp>
        <p:nvGrpSpPr>
          <p:cNvPr id="77" name="组合 76"/>
          <p:cNvGrpSpPr/>
          <p:nvPr/>
        </p:nvGrpSpPr>
        <p:grpSpPr>
          <a:xfrm>
            <a:off x="3773277" y="2667751"/>
            <a:ext cx="2263519" cy="350013"/>
            <a:chOff x="814328" y="3219334"/>
            <a:chExt cx="2797200" cy="432536"/>
          </a:xfrm>
        </p:grpSpPr>
        <p:grpSp>
          <p:nvGrpSpPr>
            <p:cNvPr id="78" name="组合 77"/>
            <p:cNvGrpSpPr/>
            <p:nvPr/>
          </p:nvGrpSpPr>
          <p:grpSpPr>
            <a:xfrm>
              <a:off x="814328" y="3219334"/>
              <a:ext cx="2797200" cy="432536"/>
              <a:chOff x="2173927" y="3285519"/>
              <a:chExt cx="3549387" cy="548848"/>
            </a:xfrm>
          </p:grpSpPr>
          <p:grpSp>
            <p:nvGrpSpPr>
              <p:cNvPr id="80" name="组合 79"/>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82"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83"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81" name="椭圆 80"/>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79" name="TextBox 24"/>
            <p:cNvSpPr txBox="1"/>
            <p:nvPr/>
          </p:nvSpPr>
          <p:spPr>
            <a:xfrm>
              <a:off x="1217763" y="3242141"/>
              <a:ext cx="2191136"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Ethnic groups</a:t>
              </a:r>
              <a:endParaRPr lang="zh-CN" altLang="en-US" sz="1800" dirty="0">
                <a:solidFill>
                  <a:srgbClr val="5E5E5E"/>
                </a:solidFill>
              </a:endParaRPr>
            </a:p>
          </p:txBody>
        </p:sp>
      </p:grpSp>
      <p:grpSp>
        <p:nvGrpSpPr>
          <p:cNvPr id="84" name="组合 83"/>
          <p:cNvGrpSpPr/>
          <p:nvPr/>
        </p:nvGrpSpPr>
        <p:grpSpPr>
          <a:xfrm>
            <a:off x="3768343" y="3166970"/>
            <a:ext cx="2263519" cy="350013"/>
            <a:chOff x="814328" y="3219334"/>
            <a:chExt cx="2797200" cy="432536"/>
          </a:xfrm>
        </p:grpSpPr>
        <p:grpSp>
          <p:nvGrpSpPr>
            <p:cNvPr id="85" name="组合 84"/>
            <p:cNvGrpSpPr/>
            <p:nvPr/>
          </p:nvGrpSpPr>
          <p:grpSpPr>
            <a:xfrm>
              <a:off x="814328" y="3219334"/>
              <a:ext cx="2797200" cy="432536"/>
              <a:chOff x="2173927" y="3285519"/>
              <a:chExt cx="3549387" cy="548848"/>
            </a:xfrm>
          </p:grpSpPr>
          <p:grpSp>
            <p:nvGrpSpPr>
              <p:cNvPr id="89" name="组合 88"/>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91"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92"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90" name="椭圆 89"/>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86" name="TextBox 24"/>
            <p:cNvSpPr txBox="1"/>
            <p:nvPr/>
          </p:nvSpPr>
          <p:spPr>
            <a:xfrm>
              <a:off x="1217763" y="3242141"/>
              <a:ext cx="2191136"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Blood level</a:t>
              </a:r>
              <a:endParaRPr lang="zh-CN" altLang="en-US" sz="1800" dirty="0">
                <a:solidFill>
                  <a:srgbClr val="5E5E5E"/>
                </a:solidFill>
              </a:endParaRPr>
            </a:p>
          </p:txBody>
        </p:sp>
      </p:grpSp>
      <p:grpSp>
        <p:nvGrpSpPr>
          <p:cNvPr id="93" name="组合 92"/>
          <p:cNvGrpSpPr/>
          <p:nvPr/>
        </p:nvGrpSpPr>
        <p:grpSpPr>
          <a:xfrm>
            <a:off x="3773277" y="3666189"/>
            <a:ext cx="2626614" cy="350013"/>
            <a:chOff x="814328" y="3219334"/>
            <a:chExt cx="3245904" cy="432536"/>
          </a:xfrm>
        </p:grpSpPr>
        <p:grpSp>
          <p:nvGrpSpPr>
            <p:cNvPr id="94" name="组合 93"/>
            <p:cNvGrpSpPr/>
            <p:nvPr/>
          </p:nvGrpSpPr>
          <p:grpSpPr>
            <a:xfrm>
              <a:off x="814328" y="3219334"/>
              <a:ext cx="2797200" cy="432536"/>
              <a:chOff x="2173927" y="3285519"/>
              <a:chExt cx="3549387" cy="548848"/>
            </a:xfrm>
          </p:grpSpPr>
          <p:grpSp>
            <p:nvGrpSpPr>
              <p:cNvPr id="96" name="组合 9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98"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sp>
              <p:nvSpPr>
                <p:cNvPr id="99"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97" name="椭圆 96"/>
              <p:cNvSpPr/>
              <p:nvPr/>
            </p:nvSpPr>
            <p:spPr>
              <a:xfrm>
                <a:off x="2307128" y="3420211"/>
                <a:ext cx="279463" cy="279463"/>
              </a:xfrm>
              <a:prstGeom prst="ellipse">
                <a:avLst/>
              </a:prstGeom>
              <a:solidFill>
                <a:srgbClr val="002B8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a:solidFill>
                    <a:srgbClr val="080808"/>
                  </a:solidFill>
                  <a:latin typeface="微软雅黑" panose="020B0503020204020204" charset="-122"/>
                </a:endParaRPr>
              </a:p>
            </p:txBody>
          </p:sp>
        </p:grpSp>
        <p:sp>
          <p:nvSpPr>
            <p:cNvPr id="95" name="TextBox 24"/>
            <p:cNvSpPr txBox="1"/>
            <p:nvPr/>
          </p:nvSpPr>
          <p:spPr>
            <a:xfrm>
              <a:off x="1217763" y="3242141"/>
              <a:ext cx="2842469" cy="3423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en-US" altLang="zh-CN" sz="1800" dirty="0">
                  <a:solidFill>
                    <a:srgbClr val="5E5E5E"/>
                  </a:solidFill>
                </a:rPr>
                <a:t>Smoking habits</a:t>
              </a:r>
              <a:endParaRPr lang="zh-CN" altLang="en-US" sz="1800" dirty="0">
                <a:solidFill>
                  <a:srgbClr val="5E5E5E"/>
                </a:solidFill>
              </a:endParaRPr>
            </a:p>
          </p:txBody>
        </p:sp>
      </p:grpSp>
    </p:spTree>
  </p:cSld>
  <p:clrMapOvr>
    <a:masterClrMapping/>
  </p:clrMapOvr>
  <p:transition spd="slow">
    <p:pull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731007" y="341205"/>
            <a:ext cx="4606024" cy="477054"/>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Treatments of Heart Failure</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883576"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Freeform 7"/>
          <p:cNvSpPr/>
          <p:nvPr/>
        </p:nvSpPr>
        <p:spPr bwMode="auto">
          <a:xfrm>
            <a:off x="3579254"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srgbClr val="FFFFFF"/>
              </a:solidFill>
              <a:latin typeface="微软雅黑" panose="020B0503020204020204" charset="-122"/>
              <a:ea typeface="微软雅黑" panose="020B0503020204020204" charset="-122"/>
            </a:endParaRPr>
          </a:p>
        </p:txBody>
      </p:sp>
      <p:grpSp>
        <p:nvGrpSpPr>
          <p:cNvPr id="5" name="组合 4"/>
          <p:cNvGrpSpPr/>
          <p:nvPr/>
        </p:nvGrpSpPr>
        <p:grpSpPr>
          <a:xfrm>
            <a:off x="3579095" y="967751"/>
            <a:ext cx="1149740" cy="1149740"/>
            <a:chOff x="2342140" y="893355"/>
            <a:chExt cx="1149740" cy="1149740"/>
          </a:xfrm>
        </p:grpSpPr>
        <p:grpSp>
          <p:nvGrpSpPr>
            <p:cNvPr id="6" name="组合 5"/>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9" name="椭圆 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7"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2B82"/>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微软雅黑" panose="020B0503020204020204" charset="-122"/>
                <a:ea typeface="微软雅黑" panose="020B0503020204020204" charset="-122"/>
              </a:endParaRPr>
            </a:p>
          </p:txBody>
        </p:sp>
      </p:grpSp>
      <p:grpSp>
        <p:nvGrpSpPr>
          <p:cNvPr id="10" name="组合 9"/>
          <p:cNvGrpSpPr/>
          <p:nvPr/>
        </p:nvGrpSpPr>
        <p:grpSpPr>
          <a:xfrm>
            <a:off x="3072651" y="2286104"/>
            <a:ext cx="1149740" cy="1149740"/>
            <a:chOff x="1835696" y="2211710"/>
            <a:chExt cx="1149740" cy="1149740"/>
          </a:xfrm>
        </p:grpSpPr>
        <p:grpSp>
          <p:nvGrpSpPr>
            <p:cNvPr id="11" name="组合 10"/>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12"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2B82"/>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微软雅黑" panose="020B0503020204020204" charset="-122"/>
                <a:ea typeface="微软雅黑" panose="020B0503020204020204" charset="-122"/>
              </a:endParaRPr>
            </a:p>
          </p:txBody>
        </p:sp>
      </p:grpSp>
      <p:grpSp>
        <p:nvGrpSpPr>
          <p:cNvPr id="15" name="组合 14"/>
          <p:cNvGrpSpPr/>
          <p:nvPr/>
        </p:nvGrpSpPr>
        <p:grpSpPr>
          <a:xfrm>
            <a:off x="3720723" y="3510242"/>
            <a:ext cx="1149740" cy="1149740"/>
            <a:chOff x="2483768" y="3435846"/>
            <a:chExt cx="1149740" cy="1149740"/>
          </a:xfrm>
        </p:grpSpPr>
        <p:grpSp>
          <p:nvGrpSpPr>
            <p:cNvPr id="16" name="组合 15"/>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charset="-122"/>
                </a:endParaRPr>
              </a:p>
            </p:txBody>
          </p:sp>
        </p:grpSp>
        <p:sp>
          <p:nvSpPr>
            <p:cNvPr id="17"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2B82"/>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微软雅黑" panose="020B0503020204020204" charset="-122"/>
                <a:ea typeface="微软雅黑" panose="020B0503020204020204" charset="-122"/>
              </a:endParaRPr>
            </a:p>
          </p:txBody>
        </p:sp>
      </p:grpSp>
      <p:sp>
        <p:nvSpPr>
          <p:cNvPr id="26" name="Line 39"/>
          <p:cNvSpPr>
            <a:spLocks noChangeShapeType="1"/>
          </p:cNvSpPr>
          <p:nvPr/>
        </p:nvSpPr>
        <p:spPr bwMode="auto">
          <a:xfrm>
            <a:off x="5034019" y="1820702"/>
            <a:ext cx="915275" cy="450074"/>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27" name="Line 40"/>
          <p:cNvSpPr>
            <a:spLocks noChangeShapeType="1"/>
          </p:cNvSpPr>
          <p:nvPr/>
        </p:nvSpPr>
        <p:spPr bwMode="auto">
          <a:xfrm>
            <a:off x="4560672" y="2813883"/>
            <a:ext cx="1241799" cy="1261"/>
          </a:xfrm>
          <a:prstGeom prst="line">
            <a:avLst/>
          </a:prstGeom>
          <a:noFill/>
          <a:ln w="57150" cap="rnd">
            <a:solidFill>
              <a:schemeClr val="tx1">
                <a:lumMod val="50000"/>
                <a:lumOff val="50000"/>
              </a:schemeClr>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28" name="Line 41"/>
          <p:cNvSpPr>
            <a:spLocks noChangeShapeType="1"/>
          </p:cNvSpPr>
          <p:nvPr/>
        </p:nvSpPr>
        <p:spPr bwMode="auto">
          <a:xfrm flipV="1">
            <a:off x="4990749" y="3359378"/>
            <a:ext cx="954357" cy="383256"/>
          </a:xfrm>
          <a:prstGeom prst="line">
            <a:avLst/>
          </a:prstGeom>
          <a:noFill/>
          <a:ln w="57150" cap="rnd">
            <a:solidFill>
              <a:schemeClr val="tx1">
                <a:lumMod val="50000"/>
                <a:lumOff val="50000"/>
              </a:scheme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grpSp>
        <p:nvGrpSpPr>
          <p:cNvPr id="29" name="组合 28"/>
          <p:cNvGrpSpPr/>
          <p:nvPr/>
        </p:nvGrpSpPr>
        <p:grpSpPr>
          <a:xfrm>
            <a:off x="6117469" y="1658514"/>
            <a:ext cx="2281386" cy="2281386"/>
            <a:chOff x="1403648" y="1115468"/>
            <a:chExt cx="1294414" cy="1294414"/>
          </a:xfrm>
        </p:grpSpPr>
        <p:sp>
          <p:nvSpPr>
            <p:cNvPr id="30" name="椭圆 29"/>
            <p:cNvSpPr/>
            <p:nvPr/>
          </p:nvSpPr>
          <p:spPr>
            <a:xfrm>
              <a:off x="1539485" y="1259632"/>
              <a:ext cx="1022740" cy="1022740"/>
            </a:xfrm>
            <a:prstGeom prst="ellipse">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FFFFFF"/>
                </a:solidFill>
                <a:latin typeface="微软雅黑" panose="020B0503020204020204" charset="-122"/>
              </a:endParaRPr>
            </a:p>
          </p:txBody>
        </p:sp>
        <p:grpSp>
          <p:nvGrpSpPr>
            <p:cNvPr id="31" name="组合 30"/>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3" name="同心圆 3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微软雅黑" panose="020B0503020204020204" charset="-122"/>
                </a:endParaRPr>
              </a:p>
            </p:txBody>
          </p:sp>
          <p:sp>
            <p:nvSpPr>
              <p:cNvPr id="34" name="同心圆 3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微软雅黑" panose="020B0503020204020204" charset="-122"/>
                </a:endParaRPr>
              </a:p>
            </p:txBody>
          </p:sp>
        </p:grpSp>
        <p:sp>
          <p:nvSpPr>
            <p:cNvPr id="32" name="TextBox 30"/>
            <p:cNvSpPr txBox="1"/>
            <p:nvPr/>
          </p:nvSpPr>
          <p:spPr>
            <a:xfrm>
              <a:off x="1594952" y="1485936"/>
              <a:ext cx="857975" cy="541342"/>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en-US" altLang="zh-CN" sz="2800" dirty="0">
                  <a:solidFill>
                    <a:schemeClr val="bg1"/>
                  </a:solidFill>
                  <a:effectLst/>
                  <a:latin typeface="微软雅黑" panose="020B0503020204020204" charset="-122"/>
                  <a:ea typeface="微软雅黑" panose="020B0503020204020204" charset="-122"/>
                </a:rPr>
                <a:t>Heart</a:t>
              </a:r>
            </a:p>
            <a:p>
              <a:r>
                <a:rPr lang="en-US" altLang="zh-CN" sz="2800" dirty="0">
                  <a:solidFill>
                    <a:schemeClr val="bg1"/>
                  </a:solidFill>
                  <a:effectLst/>
                  <a:latin typeface="微软雅黑" panose="020B0503020204020204" charset="-122"/>
                  <a:ea typeface="微软雅黑" panose="020B0503020204020204" charset="-122"/>
                </a:rPr>
                <a:t>Failure</a:t>
              </a:r>
              <a:endParaRPr lang="zh-CN" altLang="en-US" sz="2800" dirty="0">
                <a:solidFill>
                  <a:schemeClr val="bg1"/>
                </a:solidFill>
                <a:effectLst/>
                <a:latin typeface="微软雅黑" panose="020B0503020204020204" charset="-122"/>
                <a:ea typeface="微软雅黑" panose="020B0503020204020204" charset="-122"/>
              </a:endParaRPr>
            </a:p>
          </p:txBody>
        </p:sp>
      </p:grpSp>
      <p:sp>
        <p:nvSpPr>
          <p:cNvPr id="2" name="文本框 1"/>
          <p:cNvSpPr txBox="1"/>
          <p:nvPr/>
        </p:nvSpPr>
        <p:spPr>
          <a:xfrm>
            <a:off x="474224" y="1015068"/>
            <a:ext cx="3004018"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rPr>
              <a:t>P</a:t>
            </a:r>
            <a:r>
              <a:rPr lang="en-US" altLang="zh-CN" sz="1600" kern="100" dirty="0">
                <a:effectLst/>
                <a:latin typeface="Times New Roman" panose="02020603050405020304" pitchFamily="18" charset="0"/>
                <a:ea typeface="等线" panose="02010600030101010101" pitchFamily="2" charset="-122"/>
              </a:rPr>
              <a:t>harmacological treatment</a:t>
            </a:r>
          </a:p>
          <a:p>
            <a:pPr marL="628650" lvl="1" indent="-285750">
              <a:buFont typeface="Arial" panose="020B0604020202020204" pitchFamily="34" charset="0"/>
              <a:buChar char="•"/>
            </a:pPr>
            <a:r>
              <a:rPr lang="en-US" altLang="zh-CN" sz="1600" kern="100" dirty="0">
                <a:effectLst/>
                <a:latin typeface="Times New Roman" panose="02020603050405020304" pitchFamily="18" charset="0"/>
                <a:ea typeface="等线" panose="02010600030101010101" pitchFamily="2" charset="-122"/>
              </a:rPr>
              <a:t>vasodilator treatment</a:t>
            </a:r>
          </a:p>
          <a:p>
            <a:pPr lvl="1"/>
            <a:r>
              <a:rPr lang="en-US" altLang="zh-CN" sz="1600" kern="100" dirty="0">
                <a:latin typeface="Times New Roman" panose="02020603050405020304" pitchFamily="18" charset="0"/>
                <a:ea typeface="等线" panose="02010600030101010101" pitchFamily="2" charset="-122"/>
              </a:rPr>
              <a:t>      </a:t>
            </a:r>
            <a:r>
              <a:rPr lang="en-US" altLang="zh-CN" sz="1100" kern="100" dirty="0">
                <a:latin typeface="Times New Roman" panose="02020603050405020304" pitchFamily="18" charset="0"/>
                <a:ea typeface="等线" panose="02010600030101010101" pitchFamily="2" charset="-122"/>
              </a:rPr>
              <a:t>(</a:t>
            </a:r>
            <a:r>
              <a:rPr lang="zh-CN" altLang="en-US" sz="1100" kern="100" dirty="0">
                <a:latin typeface="Times New Roman" panose="02020603050405020304" pitchFamily="18" charset="0"/>
                <a:ea typeface="等线" panose="02010600030101010101" pitchFamily="2" charset="-122"/>
              </a:rPr>
              <a:t>血管扩张</a:t>
            </a:r>
            <a:r>
              <a:rPr lang="en-US" altLang="zh-CN" sz="1100" kern="100" dirty="0">
                <a:latin typeface="Times New Roman" panose="02020603050405020304" pitchFamily="18" charset="0"/>
                <a:ea typeface="等线" panose="02010600030101010101" pitchFamily="2" charset="-122"/>
              </a:rPr>
              <a:t>)</a:t>
            </a:r>
            <a:endParaRPr lang="en-US" altLang="zh-CN" sz="1600" kern="100" dirty="0">
              <a:latin typeface="Times New Roman" panose="02020603050405020304" pitchFamily="18" charset="0"/>
              <a:ea typeface="等线" panose="02010600030101010101" pitchFamily="2" charset="-122"/>
            </a:endParaRPr>
          </a:p>
        </p:txBody>
      </p:sp>
      <p:sp>
        <p:nvSpPr>
          <p:cNvPr id="37" name="文本框 36"/>
          <p:cNvSpPr txBox="1"/>
          <p:nvPr/>
        </p:nvSpPr>
        <p:spPr>
          <a:xfrm>
            <a:off x="469058" y="2333532"/>
            <a:ext cx="2836636"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rPr>
              <a:t>Non-P</a:t>
            </a:r>
            <a:r>
              <a:rPr lang="en-US" altLang="zh-CN" sz="1600" kern="100" dirty="0">
                <a:effectLst/>
                <a:latin typeface="Times New Roman" panose="02020603050405020304" pitchFamily="18" charset="0"/>
                <a:ea typeface="等线" panose="02010600030101010101" pitchFamily="2" charset="-122"/>
              </a:rPr>
              <a:t>harmacological treatment</a:t>
            </a:r>
          </a:p>
          <a:p>
            <a:pPr marL="628650" lvl="1" indent="-285750">
              <a:buFont typeface="Arial" panose="020B0604020202020204" pitchFamily="34" charset="0"/>
              <a:buChar char="•"/>
            </a:pPr>
            <a:r>
              <a:rPr lang="en-US" altLang="zh-CN" sz="1600" kern="100" dirty="0">
                <a:effectLst/>
                <a:latin typeface="Times New Roman" panose="02020603050405020304" pitchFamily="18" charset="0"/>
                <a:ea typeface="等线" panose="02010600030101010101" pitchFamily="2" charset="-122"/>
              </a:rPr>
              <a:t>implantable defibrillator</a:t>
            </a:r>
            <a:r>
              <a:rPr lang="en-US" altLang="zh-CN" sz="1200" kern="100" dirty="0">
                <a:latin typeface="Times New Roman" panose="02020603050405020304" pitchFamily="18" charset="0"/>
                <a:ea typeface="等线" panose="02010600030101010101" pitchFamily="2" charset="-122"/>
              </a:rPr>
              <a:t>(</a:t>
            </a:r>
            <a:r>
              <a:rPr lang="zh-CN" altLang="en-US" sz="1200" kern="100" dirty="0">
                <a:latin typeface="Times New Roman" panose="02020603050405020304" pitchFamily="18" charset="0"/>
                <a:ea typeface="等线" panose="02010600030101010101" pitchFamily="2" charset="-122"/>
              </a:rPr>
              <a:t>去纤颤器</a:t>
            </a:r>
            <a:r>
              <a:rPr lang="en-US" altLang="zh-CN" sz="1200" kern="100" dirty="0">
                <a:latin typeface="Times New Roman" panose="02020603050405020304" pitchFamily="18" charset="0"/>
                <a:ea typeface="等线" panose="02010600030101010101" pitchFamily="2" charset="-122"/>
              </a:rPr>
              <a:t>)</a:t>
            </a:r>
            <a:endParaRPr lang="en-US" altLang="zh-CN" sz="1600" kern="100" dirty="0">
              <a:latin typeface="Times New Roman" panose="02020603050405020304" pitchFamily="18" charset="0"/>
              <a:ea typeface="等线" panose="02010600030101010101" pitchFamily="2" charset="-122"/>
            </a:endParaRPr>
          </a:p>
        </p:txBody>
      </p:sp>
      <p:sp>
        <p:nvSpPr>
          <p:cNvPr id="3" name="文本框 2"/>
          <p:cNvSpPr txBox="1"/>
          <p:nvPr/>
        </p:nvSpPr>
        <p:spPr>
          <a:xfrm>
            <a:off x="133896" y="3854078"/>
            <a:ext cx="3647314" cy="1077218"/>
          </a:xfrm>
          <a:prstGeom prst="rect">
            <a:avLst/>
          </a:prstGeom>
          <a:noFill/>
        </p:spPr>
        <p:txBody>
          <a:bodyPr wrap="square" rtlCol="0">
            <a:spAutoFit/>
          </a:bodyPr>
          <a:lstStyle/>
          <a:p>
            <a:pPr marL="628650" lvl="1" indent="-285750">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rPr>
              <a:t>Vital to </a:t>
            </a:r>
            <a:r>
              <a:rPr lang="en-US" altLang="zh-CN" sz="1600" kern="100">
                <a:latin typeface="Times New Roman" panose="02020603050405020304" pitchFamily="18" charset="0"/>
                <a:ea typeface="等线" panose="02010600030101010101" pitchFamily="2" charset="-122"/>
              </a:rPr>
              <a:t>save&amp; prolong </a:t>
            </a:r>
            <a:r>
              <a:rPr lang="en-US" altLang="zh-CN" sz="1600" kern="100" dirty="0">
                <a:latin typeface="Times New Roman" panose="02020603050405020304" pitchFamily="18" charset="0"/>
                <a:ea typeface="等线" panose="02010600030101010101" pitchFamily="2" charset="-122"/>
              </a:rPr>
              <a:t>life</a:t>
            </a:r>
          </a:p>
          <a:p>
            <a:pPr marL="628650" lvl="1" indent="-285750">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rPr>
              <a:t>Medical resources distribution</a:t>
            </a:r>
          </a:p>
          <a:p>
            <a:pPr marL="971550" lvl="2" indent="-285750">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rPr>
              <a:t>High risk-&gt; earlier&amp; intensive monitor&amp; medical care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stretch>
            <a:fillRect/>
          </a:stretch>
        </p:blipFill>
        <p:spPr>
          <a:xfrm>
            <a:off x="0" y="0"/>
            <a:ext cx="5679873" cy="5143500"/>
          </a:xfrm>
          <a:prstGeom prst="rect">
            <a:avLst/>
          </a:prstGeom>
        </p:spPr>
      </p:pic>
      <p:sp>
        <p:nvSpPr>
          <p:cNvPr id="8" name="平行四边形 7"/>
          <p:cNvSpPr/>
          <p:nvPr/>
        </p:nvSpPr>
        <p:spPr>
          <a:xfrm>
            <a:off x="2699792" y="0"/>
            <a:ext cx="6473229" cy="5181600"/>
          </a:xfrm>
          <a:custGeom>
            <a:avLst/>
            <a:gdLst>
              <a:gd name="connsiteX0" fmla="*/ 0 w 6336704"/>
              <a:gd name="connsiteY0" fmla="*/ 5143500 h 5143500"/>
              <a:gd name="connsiteX1" fmla="*/ 1285875 w 6336704"/>
              <a:gd name="connsiteY1" fmla="*/ 0 h 5143500"/>
              <a:gd name="connsiteX2" fmla="*/ 6336704 w 6336704"/>
              <a:gd name="connsiteY2" fmla="*/ 0 h 5143500"/>
              <a:gd name="connsiteX3" fmla="*/ 5050829 w 6336704"/>
              <a:gd name="connsiteY3" fmla="*/ 5143500 h 5143500"/>
              <a:gd name="connsiteX4" fmla="*/ 0 w 6336704"/>
              <a:gd name="connsiteY4" fmla="*/ 5143500 h 5143500"/>
              <a:gd name="connsiteX0-1" fmla="*/ 0 w 6473229"/>
              <a:gd name="connsiteY0-2" fmla="*/ 5143500 h 5181600"/>
              <a:gd name="connsiteX1-3" fmla="*/ 1285875 w 6473229"/>
              <a:gd name="connsiteY1-4" fmla="*/ 0 h 5181600"/>
              <a:gd name="connsiteX2-5" fmla="*/ 6336704 w 6473229"/>
              <a:gd name="connsiteY2-6" fmla="*/ 0 h 5181600"/>
              <a:gd name="connsiteX3-7" fmla="*/ 6473229 w 6473229"/>
              <a:gd name="connsiteY3-8" fmla="*/ 5181600 h 5181600"/>
              <a:gd name="connsiteX4-9" fmla="*/ 0 w 6473229"/>
              <a:gd name="connsiteY4-10" fmla="*/ 5143500 h 5181600"/>
              <a:gd name="connsiteX0-11" fmla="*/ 0 w 6473229"/>
              <a:gd name="connsiteY0-12" fmla="*/ 5143500 h 5181600"/>
              <a:gd name="connsiteX1-13" fmla="*/ 1285875 w 6473229"/>
              <a:gd name="connsiteY1-14" fmla="*/ 0 h 5181600"/>
              <a:gd name="connsiteX2-15" fmla="*/ 6463704 w 6473229"/>
              <a:gd name="connsiteY2-16" fmla="*/ 0 h 5181600"/>
              <a:gd name="connsiteX3-17" fmla="*/ 6473229 w 6473229"/>
              <a:gd name="connsiteY3-18" fmla="*/ 5181600 h 5181600"/>
              <a:gd name="connsiteX4-19" fmla="*/ 0 w 6473229"/>
              <a:gd name="connsiteY4-20" fmla="*/ 5143500 h 5181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3229" h="5181600">
                <a:moveTo>
                  <a:pt x="0" y="5143500"/>
                </a:moveTo>
                <a:lnTo>
                  <a:pt x="1285875" y="0"/>
                </a:lnTo>
                <a:lnTo>
                  <a:pt x="6463704" y="0"/>
                </a:lnTo>
                <a:lnTo>
                  <a:pt x="6473229" y="5181600"/>
                </a:lnTo>
                <a:lnTo>
                  <a:pt x="0" y="5143500"/>
                </a:lnTo>
                <a:close/>
              </a:path>
            </a:pathLst>
          </a:custGeom>
          <a:gradFill>
            <a:gsLst>
              <a:gs pos="0">
                <a:schemeClr val="bg1"/>
              </a:gs>
              <a:gs pos="100000">
                <a:srgbClr val="0439CE">
                  <a:lumMod val="16000"/>
                  <a:lumOff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a:off x="3912922" y="3492168"/>
            <a:ext cx="5256584" cy="33243"/>
          </a:xfrm>
          <a:prstGeom prst="line">
            <a:avLst/>
          </a:prstGeom>
          <a:ln>
            <a:solidFill>
              <a:srgbClr val="002B82"/>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150237" y="461245"/>
            <a:ext cx="2677918" cy="2642576"/>
          </a:xfrm>
          <a:prstGeom prst="ellipse">
            <a:avLst/>
          </a:prstGeom>
          <a:solidFill>
            <a:schemeClr val="bg1"/>
          </a:solidFill>
          <a:ln w="28575">
            <a:solidFill>
              <a:srgbClr val="F2F2F2"/>
            </a:solidFill>
          </a:ln>
          <a:effectLst>
            <a:innerShdw blurRad="177800" dist="165100" dir="16200000">
              <a:srgbClr val="0439CE">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002B82"/>
                </a:solidFill>
                <a:latin typeface="微软雅黑" panose="020B0503020204020204" charset="-122"/>
              </a:rPr>
              <a:t>2</a:t>
            </a:r>
            <a:endParaRPr lang="zh-CN" altLang="en-US" sz="13800" b="1" dirty="0">
              <a:solidFill>
                <a:srgbClr val="002B82"/>
              </a:solidFill>
              <a:latin typeface="微软雅黑" panose="020B0503020204020204" charset="-122"/>
            </a:endParaRPr>
          </a:p>
        </p:txBody>
      </p:sp>
      <p:sp>
        <p:nvSpPr>
          <p:cNvPr id="2" name="矩形 1"/>
          <p:cNvSpPr/>
          <p:nvPr/>
        </p:nvSpPr>
        <p:spPr>
          <a:xfrm>
            <a:off x="4560994" y="2601039"/>
            <a:ext cx="3888431" cy="756955"/>
          </a:xfrm>
          <a:prstGeom prst="rect">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4451949" y="2620556"/>
            <a:ext cx="4136453" cy="646331"/>
          </a:xfrm>
          <a:prstGeom prst="rect">
            <a:avLst/>
          </a:prstGeom>
          <a:noFill/>
        </p:spPr>
        <p:txBody>
          <a:bodyPr wrap="none" rtlCol="0">
            <a:spAutoFit/>
          </a:bodyPr>
          <a:lstStyle/>
          <a:p>
            <a:pPr marL="0" lvl="1" algn="ctr"/>
            <a:r>
              <a:rPr lang="en-US" altLang="zh-CN" sz="3600" b="1" dirty="0">
                <a:solidFill>
                  <a:schemeClr val="bg1"/>
                </a:solidFill>
                <a:latin typeface="微软雅黑" panose="020B0503020204020204" charset="-122"/>
                <a:ea typeface="微软雅黑" panose="020B0503020204020204" charset="-122"/>
              </a:rPr>
              <a:t>Data Preparation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561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5E5E5E"/>
                </a:solidFill>
                <a:latin typeface="微软雅黑" panose="020B0503020204020204" charset="-122"/>
                <a:ea typeface="微软雅黑" panose="020B0503020204020204" charset="-122"/>
              </a:rPr>
              <a:t>Data Description</a:t>
            </a:r>
            <a:endParaRPr lang="zh-CN" altLang="en-US" sz="2500" dirty="0">
              <a:solidFill>
                <a:srgbClr val="5E5E5E"/>
              </a:solidFill>
              <a:latin typeface="微软雅黑" panose="020B0503020204020204" charset="-122"/>
              <a:ea typeface="微软雅黑" panose="020B0503020204020204" charset="-122"/>
            </a:endParaRPr>
          </a:p>
        </p:txBody>
      </p:sp>
      <p:cxnSp>
        <p:nvCxnSpPr>
          <p:cNvPr id="88" name="直接连接符​​ 14"/>
          <p:cNvCxnSpPr/>
          <p:nvPr/>
        </p:nvCxnSpPr>
        <p:spPr>
          <a:xfrm>
            <a:off x="2441097" y="843558"/>
            <a:ext cx="4261807" cy="0"/>
          </a:xfrm>
          <a:prstGeom prst="line">
            <a:avLst/>
          </a:prstGeom>
          <a:ln w="9525">
            <a:solidFill>
              <a:srgbClr val="939590"/>
            </a:solidFill>
            <a:prstDash val="solid"/>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590627" y="1059582"/>
            <a:ext cx="3949472" cy="3949472"/>
          </a:xfrm>
          <a:prstGeom prst="ellipse">
            <a:avLst/>
          </a:prstGeom>
          <a:noFill/>
          <a:ln w="12700">
            <a:solidFill>
              <a:srgbClr val="9395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charset="-122"/>
            </a:endParaRPr>
          </a:p>
        </p:txBody>
      </p:sp>
      <p:sp>
        <p:nvSpPr>
          <p:cNvPr id="5" name="椭圆 34"/>
          <p:cNvSpPr/>
          <p:nvPr/>
        </p:nvSpPr>
        <p:spPr>
          <a:xfrm rot="18900000">
            <a:off x="4760671" y="2596062"/>
            <a:ext cx="1471761" cy="189277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2B8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ndParaRPr>
          </a:p>
        </p:txBody>
      </p:sp>
      <p:grpSp>
        <p:nvGrpSpPr>
          <p:cNvPr id="6" name="组合 5"/>
          <p:cNvGrpSpPr/>
          <p:nvPr/>
        </p:nvGrpSpPr>
        <p:grpSpPr>
          <a:xfrm rot="8100000">
            <a:off x="3049362" y="1282724"/>
            <a:ext cx="1807574" cy="2348461"/>
            <a:chOff x="4020870" y="2194485"/>
            <a:chExt cx="1102258" cy="1432090"/>
          </a:xfrm>
          <a:effectLst>
            <a:outerShdw blurRad="444500" dist="254000" dir="8100000" algn="tr" rotWithShape="0">
              <a:prstClr val="black">
                <a:alpha val="50000"/>
              </a:prstClr>
            </a:outerShdw>
          </a:effectLst>
        </p:grpSpPr>
        <p:sp>
          <p:nvSpPr>
            <p:cNvPr id="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ndParaRPr>
            </a:p>
          </p:txBody>
        </p:sp>
        <p:sp>
          <p:nvSpPr>
            <p:cNvPr id="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ndParaRPr>
            </a:p>
          </p:txBody>
        </p:sp>
      </p:grpSp>
      <p:grpSp>
        <p:nvGrpSpPr>
          <p:cNvPr id="9" name="组合 8"/>
          <p:cNvGrpSpPr/>
          <p:nvPr/>
        </p:nvGrpSpPr>
        <p:grpSpPr>
          <a:xfrm>
            <a:off x="2779187" y="1131590"/>
            <a:ext cx="928717" cy="928717"/>
            <a:chOff x="2779187" y="1131590"/>
            <a:chExt cx="928717" cy="928717"/>
          </a:xfrm>
          <a:solidFill>
            <a:srgbClr val="002060"/>
          </a:solidFill>
        </p:grpSpPr>
        <p:sp>
          <p:nvSpPr>
            <p:cNvPr id="10" name="椭圆 9"/>
            <p:cNvSpPr/>
            <p:nvPr/>
          </p:nvSpPr>
          <p:spPr>
            <a:xfrm>
              <a:off x="2779187" y="1131590"/>
              <a:ext cx="928717" cy="928717"/>
            </a:xfrm>
            <a:prstGeom prst="ellipse">
              <a:avLst/>
            </a:prstGeom>
            <a:solidFill>
              <a:srgbClr val="002B8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panose="020B0503020204020204" charset="-122"/>
              </a:endParaRPr>
            </a:p>
          </p:txBody>
        </p:sp>
        <p:sp>
          <p:nvSpPr>
            <p:cNvPr id="11" name="TextBox 6"/>
            <p:cNvSpPr txBox="1"/>
            <p:nvPr/>
          </p:nvSpPr>
          <p:spPr>
            <a:xfrm>
              <a:off x="2799460" y="1347614"/>
              <a:ext cx="878001" cy="261610"/>
            </a:xfrm>
            <a:prstGeom prst="rect">
              <a:avLst/>
            </a:prstGeom>
            <a:noFill/>
          </p:spPr>
          <p:txBody>
            <a:bodyPr wrap="square" lIns="0" tIns="0" rIns="0" bIns="0" rtlCol="0">
              <a:spAutoFit/>
            </a:bodyPr>
            <a:lstStyle/>
            <a:p>
              <a:pPr algn="ctr"/>
              <a:r>
                <a:rPr lang="en-US" altLang="zh-CN" sz="1700" b="1" dirty="0">
                  <a:solidFill>
                    <a:schemeClr val="bg1"/>
                  </a:solidFill>
                  <a:latin typeface="微软雅黑" panose="020B0503020204020204" charset="-122"/>
                  <a:ea typeface="微软雅黑" panose="020B0503020204020204" charset="-122"/>
                </a:rPr>
                <a:t>12</a:t>
              </a:r>
              <a:endParaRPr lang="zh-CN" altLang="en-US" sz="1700" b="1" dirty="0">
                <a:solidFill>
                  <a:schemeClr val="bg1"/>
                </a:solidFill>
                <a:latin typeface="微软雅黑" panose="020B0503020204020204" charset="-122"/>
                <a:ea typeface="微软雅黑" panose="020B0503020204020204" charset="-122"/>
              </a:endParaRPr>
            </a:p>
          </p:txBody>
        </p:sp>
      </p:grpSp>
      <p:grpSp>
        <p:nvGrpSpPr>
          <p:cNvPr id="12" name="组合 11"/>
          <p:cNvGrpSpPr/>
          <p:nvPr/>
        </p:nvGrpSpPr>
        <p:grpSpPr>
          <a:xfrm>
            <a:off x="5724120" y="3698016"/>
            <a:ext cx="899617" cy="889958"/>
            <a:chOff x="5736633" y="2828278"/>
            <a:chExt cx="938798" cy="928717"/>
          </a:xfrm>
        </p:grpSpPr>
        <p:sp>
          <p:nvSpPr>
            <p:cNvPr id="13" name="椭圆 12"/>
            <p:cNvSpPr/>
            <p:nvPr/>
          </p:nvSpPr>
          <p:spPr>
            <a:xfrm>
              <a:off x="5736633" y="2828278"/>
              <a:ext cx="928717" cy="928717"/>
            </a:xfrm>
            <a:prstGeom prst="ellipse">
              <a:avLst/>
            </a:prstGeom>
            <a:solidFill>
              <a:schemeClr val="bg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002060"/>
                </a:solidFill>
                <a:latin typeface="微软雅黑" panose="020B0503020204020204" charset="-122"/>
              </a:endParaRPr>
            </a:p>
          </p:txBody>
        </p:sp>
        <p:sp>
          <p:nvSpPr>
            <p:cNvPr id="14" name="TextBox 8"/>
            <p:cNvSpPr txBox="1"/>
            <p:nvPr/>
          </p:nvSpPr>
          <p:spPr>
            <a:xfrm>
              <a:off x="5797430" y="3036559"/>
              <a:ext cx="878001" cy="273004"/>
            </a:xfrm>
            <a:prstGeom prst="rect">
              <a:avLst/>
            </a:prstGeom>
            <a:noFill/>
          </p:spPr>
          <p:txBody>
            <a:bodyPr wrap="square" lIns="0" tIns="0" rIns="0" bIns="0" rtlCol="0">
              <a:spAutoFit/>
            </a:bodyPr>
            <a:lstStyle/>
            <a:p>
              <a:pPr algn="ctr"/>
              <a:r>
                <a:rPr lang="en-US" altLang="zh-CN" sz="1700" b="1" dirty="0">
                  <a:solidFill>
                    <a:srgbClr val="002B82"/>
                  </a:solidFill>
                  <a:latin typeface="微软雅黑" panose="020B0503020204020204" charset="-122"/>
                  <a:ea typeface="微软雅黑" panose="020B0503020204020204" charset="-122"/>
                </a:rPr>
                <a:t>Label</a:t>
              </a:r>
              <a:endParaRPr lang="zh-CN" altLang="en-US" sz="1700" b="1" dirty="0">
                <a:solidFill>
                  <a:srgbClr val="002B82"/>
                </a:solidFill>
                <a:latin typeface="微软雅黑" panose="020B0503020204020204" charset="-122"/>
                <a:ea typeface="微软雅黑" panose="020B0503020204020204" charset="-122"/>
              </a:endParaRPr>
            </a:p>
          </p:txBody>
        </p:sp>
      </p:grpSp>
      <p:sp>
        <p:nvSpPr>
          <p:cNvPr id="15" name="TextBox 9"/>
          <p:cNvSpPr txBox="1"/>
          <p:nvPr/>
        </p:nvSpPr>
        <p:spPr>
          <a:xfrm>
            <a:off x="985714" y="1758706"/>
            <a:ext cx="1691477" cy="407291"/>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2000" b="1" dirty="0">
                <a:solidFill>
                  <a:srgbClr val="002B82"/>
                </a:solidFill>
              </a:rPr>
              <a:t>299 samples</a:t>
            </a:r>
          </a:p>
        </p:txBody>
      </p:sp>
      <p:sp>
        <p:nvSpPr>
          <p:cNvPr id="16" name="TextBox 10"/>
          <p:cNvSpPr txBox="1"/>
          <p:nvPr/>
        </p:nvSpPr>
        <p:spPr>
          <a:xfrm>
            <a:off x="6888528" y="3194468"/>
            <a:ext cx="1859936" cy="113101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en-US" altLang="zh-CN" sz="1700" b="1" dirty="0">
                <a:solidFill>
                  <a:srgbClr val="002B82"/>
                </a:solidFill>
              </a:rPr>
              <a:t>DEATH_EVENT: </a:t>
            </a:r>
          </a:p>
          <a:p>
            <a:r>
              <a:rPr lang="en-US" altLang="zh-CN" sz="1700" b="1" dirty="0">
                <a:solidFill>
                  <a:srgbClr val="002B82"/>
                </a:solidFill>
              </a:rPr>
              <a:t>“1” dead</a:t>
            </a:r>
          </a:p>
          <a:p>
            <a:r>
              <a:rPr lang="en-US" altLang="zh-CN" sz="1700" b="1" dirty="0">
                <a:solidFill>
                  <a:srgbClr val="002B82"/>
                </a:solidFill>
              </a:rPr>
              <a:t>“0”survived</a:t>
            </a:r>
          </a:p>
        </p:txBody>
      </p:sp>
      <p:sp>
        <p:nvSpPr>
          <p:cNvPr id="17" name="TextBox 11"/>
          <p:cNvSpPr txBox="1"/>
          <p:nvPr/>
        </p:nvSpPr>
        <p:spPr>
          <a:xfrm>
            <a:off x="3178088" y="2139702"/>
            <a:ext cx="1279839" cy="400110"/>
          </a:xfrm>
          <a:prstGeom prst="rect">
            <a:avLst/>
          </a:prstGeom>
          <a:noFill/>
        </p:spPr>
        <p:txBody>
          <a:bodyPr wrap="none">
            <a:spAutoFit/>
          </a:bodyPr>
          <a:lstStyle/>
          <a:p>
            <a:pPr algn="ctr" fontAlgn="auto">
              <a:spcBef>
                <a:spcPts val="0"/>
              </a:spcBef>
              <a:spcAft>
                <a:spcPts val="0"/>
              </a:spcAft>
              <a:defRPr/>
            </a:pPr>
            <a:r>
              <a:rPr lang="en-US" altLang="zh-CN" sz="2000" b="1" dirty="0">
                <a:solidFill>
                  <a:srgbClr val="002B82"/>
                </a:solidFill>
                <a:latin typeface="微软雅黑" panose="020B0503020204020204" charset="-122"/>
                <a:ea typeface="微软雅黑" panose="020B0503020204020204" charset="-122"/>
              </a:rPr>
              <a:t>Features</a:t>
            </a:r>
            <a:endParaRPr lang="zh-CN" altLang="en-US" sz="2000" b="1" dirty="0">
              <a:solidFill>
                <a:srgbClr val="002B82"/>
              </a:solidFill>
              <a:latin typeface="微软雅黑" panose="020B0503020204020204" charset="-122"/>
              <a:ea typeface="微软雅黑" panose="020B0503020204020204" charset="-122"/>
            </a:endParaRPr>
          </a:p>
        </p:txBody>
      </p:sp>
      <p:sp>
        <p:nvSpPr>
          <p:cNvPr id="18" name="TextBox 13"/>
          <p:cNvSpPr txBox="1"/>
          <p:nvPr/>
        </p:nvSpPr>
        <p:spPr>
          <a:xfrm>
            <a:off x="5521686" y="3507854"/>
            <a:ext cx="311304" cy="338554"/>
          </a:xfrm>
          <a:prstGeom prst="rect">
            <a:avLst/>
          </a:prstGeom>
          <a:noFill/>
        </p:spPr>
        <p:txBody>
          <a:bodyPr wrap="none">
            <a:spAutoFit/>
          </a:bodyPr>
          <a:lstStyle/>
          <a:p>
            <a:pPr algn="ctr" fontAlgn="auto">
              <a:spcBef>
                <a:spcPts val="0"/>
              </a:spcBef>
              <a:spcAft>
                <a:spcPts val="0"/>
              </a:spcAft>
              <a:defRPr/>
            </a:pPr>
            <a:r>
              <a:rPr lang="en-US" altLang="zh-CN" sz="1600" b="1" dirty="0">
                <a:solidFill>
                  <a:srgbClr val="FCFCFC"/>
                </a:solidFill>
                <a:latin typeface="微软雅黑" panose="020B0503020204020204" charset="-122"/>
                <a:ea typeface="微软雅黑" panose="020B0503020204020204" charset="-122"/>
              </a:rPr>
              <a:t>1</a:t>
            </a:r>
            <a:endParaRPr lang="zh-CN" altLang="en-US" sz="1600" b="1" dirty="0">
              <a:solidFill>
                <a:srgbClr val="FCFCFC"/>
              </a:solidFill>
              <a:latin typeface="微软雅黑" panose="020B0503020204020204" charset="-122"/>
              <a:ea typeface="微软雅黑" panose="020B0503020204020204" charset="-122"/>
            </a:endParaRPr>
          </a:p>
        </p:txBody>
      </p:sp>
      <p:sp>
        <p:nvSpPr>
          <p:cNvPr id="2" name="文本框 1"/>
          <p:cNvSpPr txBox="1"/>
          <p:nvPr/>
        </p:nvSpPr>
        <p:spPr>
          <a:xfrm>
            <a:off x="6264188" y="1131590"/>
            <a:ext cx="2340260" cy="1231106"/>
          </a:xfrm>
          <a:prstGeom prst="rect">
            <a:avLst/>
          </a:prstGeom>
          <a:noFill/>
        </p:spPr>
        <p:txBody>
          <a:bodyPr wrap="square" rtlCol="0">
            <a:spAutoFit/>
          </a:bodyPr>
          <a:lstStyle/>
          <a:p>
            <a:r>
              <a:rPr lang="en-US" altLang="zh-CN" sz="2000" b="1" dirty="0">
                <a:solidFill>
                  <a:srgbClr val="002B82"/>
                </a:solidFill>
                <a:latin typeface="微软雅黑" panose="020B0503020204020204" charset="-122"/>
                <a:ea typeface="微软雅黑" panose="020B0503020204020204" charset="-122"/>
                <a:hlinkClick r:id="rId3"/>
              </a:rPr>
              <a:t>Data Source:</a:t>
            </a:r>
            <a:r>
              <a:rPr lang="en-US" altLang="zh-CN" sz="1800" u="none" strike="noStrike" kern="100" dirty="0">
                <a:solidFill>
                  <a:srgbClr val="296EAA"/>
                </a:solidFill>
                <a:effectLst/>
                <a:latin typeface="Times New Roman" panose="02020603050405020304" pitchFamily="18" charset="0"/>
                <a:cs typeface="Times New Roman" panose="02020603050405020304" pitchFamily="18" charset="0"/>
                <a:hlinkClick r:id="rId3"/>
              </a:rPr>
              <a:t> https://www.kaggle.com/andrewmvd/heart-failure-clinical-data</a:t>
            </a:r>
            <a:r>
              <a:rPr lang="en-US" altLang="zh-CN" sz="1800" kern="100" dirty="0">
                <a:effectLst/>
                <a:latin typeface="Times New Roman" panose="02020603050405020304" pitchFamily="18" charset="0"/>
                <a:ea typeface="等线" panose="02010600030101010101" pitchFamily="2" charset="-122"/>
              </a:rPr>
              <a:t>.</a:t>
            </a:r>
            <a:endParaRPr lang="zh-CN" altLang="en-US" dirty="0"/>
          </a:p>
        </p:txBody>
      </p:sp>
    </p:spTree>
  </p:cSld>
  <p:clrMapOvr>
    <a:masterClrMapping/>
  </p:clrMapOvr>
  <p:transition spd="slow">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51520" y="653811"/>
            <a:ext cx="3600400" cy="46166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No missing values</a:t>
            </a:r>
            <a:endParaRPr lang="zh-CN" altLang="en-US" sz="1600" dirty="0">
              <a:solidFill>
                <a:srgbClr val="5E5E5E"/>
              </a:solidFill>
              <a:latin typeface="微软雅黑" panose="020B0503020204020204" charset="-122"/>
              <a:ea typeface="微软雅黑" panose="020B0503020204020204" charset="-122"/>
            </a:endParaRPr>
          </a:p>
        </p:txBody>
      </p:sp>
      <p:sp>
        <p:nvSpPr>
          <p:cNvPr id="2" name="Text Box 18"/>
          <p:cNvSpPr txBox="1">
            <a:spLocks noChangeArrowheads="1"/>
          </p:cNvSpPr>
          <p:nvPr/>
        </p:nvSpPr>
        <p:spPr bwMode="gray">
          <a:xfrm>
            <a:off x="5004048" y="663460"/>
            <a:ext cx="3600400" cy="461665"/>
          </a:xfrm>
          <a:prstGeom prst="rect">
            <a:avLst/>
          </a:prstGeom>
          <a:noFill/>
          <a:ln>
            <a:noFill/>
          </a:ln>
          <a:extLst>
            <a:ext uri="{909E8E84-426E-40DD-AFC4-6F175D3DCCD1}">
              <a14:hiddenFill xmlns:a14="http://schemas.microsoft.com/office/drawing/2010/main">
                <a:solidFill>
                  <a:srgbClr val="A1A1A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5E5E5E"/>
                </a:solidFill>
                <a:latin typeface="微软雅黑" panose="020B0503020204020204" charset="-122"/>
                <a:ea typeface="微软雅黑" panose="020B0503020204020204" charset="-122"/>
              </a:rPr>
              <a:t>No outliers</a:t>
            </a:r>
            <a:endParaRPr lang="zh-CN" altLang="en-US" sz="1600" dirty="0">
              <a:solidFill>
                <a:srgbClr val="5E5E5E"/>
              </a:solidFill>
              <a:latin typeface="微软雅黑" panose="020B0503020204020204" charset="-122"/>
              <a:ea typeface="微软雅黑" panose="020B0503020204020204" charset="-122"/>
            </a:endParaRPr>
          </a:p>
        </p:txBody>
      </p:sp>
      <p:pic>
        <p:nvPicPr>
          <p:cNvPr id="18" name="图片 17"/>
          <p:cNvPicPr>
            <a:picLocks noChangeAspect="1"/>
          </p:cNvPicPr>
          <p:nvPr/>
        </p:nvPicPr>
        <p:blipFill>
          <a:blip r:embed="rId3"/>
          <a:stretch>
            <a:fillRect/>
          </a:stretch>
        </p:blipFill>
        <p:spPr>
          <a:xfrm>
            <a:off x="4377266" y="1563638"/>
            <a:ext cx="4791075" cy="2752725"/>
          </a:xfrm>
          <a:prstGeom prst="rect">
            <a:avLst/>
          </a:prstGeom>
        </p:spPr>
      </p:pic>
      <p:pic>
        <p:nvPicPr>
          <p:cNvPr id="20" name="图片 19"/>
          <p:cNvPicPr>
            <a:picLocks noChangeAspect="1"/>
          </p:cNvPicPr>
          <p:nvPr/>
        </p:nvPicPr>
        <p:blipFill>
          <a:blip r:embed="rId4"/>
          <a:stretch>
            <a:fillRect/>
          </a:stretch>
        </p:blipFill>
        <p:spPr>
          <a:xfrm>
            <a:off x="683568" y="1563638"/>
            <a:ext cx="2838450" cy="2628900"/>
          </a:xfrm>
          <a:prstGeom prst="rect">
            <a:avLst/>
          </a:prstGeom>
        </p:spPr>
      </p:pic>
    </p:spTree>
  </p:cSld>
  <p:clrMapOvr>
    <a:masterClrMapping/>
  </p:clrMapOvr>
  <p:transition spd="slow">
    <p:pull dir="r"/>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f2ff2ed-6ba8-4947-b250-7876976ef37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fa726cc-f83a-497b-ab72-d424e926ebea}"/>
</p:tagLst>
</file>

<file path=ppt/theme/theme1.xml><?xml version="1.0" encoding="utf-8"?>
<a:theme xmlns:a="http://schemas.openxmlformats.org/drawingml/2006/main" name="第一PPT，www.1ppt.com">
  <a:themeElements>
    <a:clrScheme name="自定义 264">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KSO主题文字">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4">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28</TotalTime>
  <Words>1516</Words>
  <Application>Microsoft Office PowerPoint</Application>
  <PresentationFormat>全屏显示(16:9)</PresentationFormat>
  <Paragraphs>383</Paragraphs>
  <Slides>38</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等线</vt:lpstr>
      <vt:lpstr>微软雅黑</vt:lpstr>
      <vt:lpstr>Arial</vt:lpstr>
      <vt:lpstr>Arial Black</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医疗行业工作汇报</dc:title>
  <dc:creator>第一PPT</dc:creator>
  <cp:keywords>www.1ppt.com</cp:keywords>
  <dc:description>www.1ppt.com</dc:description>
  <cp:lastModifiedBy>WU JINGYI</cp:lastModifiedBy>
  <cp:revision>344</cp:revision>
  <dcterms:created xsi:type="dcterms:W3CDTF">2013-01-25T01:44:00Z</dcterms:created>
  <dcterms:modified xsi:type="dcterms:W3CDTF">2020-11-21T02:23:54Z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